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43" r:id="rId3"/>
    <p:sldId id="344" r:id="rId4"/>
    <p:sldId id="345" r:id="rId5"/>
    <p:sldId id="307" r:id="rId6"/>
    <p:sldId id="342" r:id="rId7"/>
    <p:sldId id="346" r:id="rId8"/>
    <p:sldId id="308" r:id="rId9"/>
    <p:sldId id="353" r:id="rId10"/>
    <p:sldId id="316" r:id="rId11"/>
    <p:sldId id="354" r:id="rId12"/>
    <p:sldId id="347" r:id="rId13"/>
    <p:sldId id="349" r:id="rId14"/>
    <p:sldId id="348" r:id="rId15"/>
    <p:sldId id="317" r:id="rId16"/>
    <p:sldId id="350" r:id="rId17"/>
    <p:sldId id="355" r:id="rId18"/>
    <p:sldId id="356" r:id="rId19"/>
    <p:sldId id="375" r:id="rId20"/>
    <p:sldId id="373" r:id="rId21"/>
    <p:sldId id="376" r:id="rId22"/>
    <p:sldId id="357" r:id="rId23"/>
    <p:sldId id="362" r:id="rId24"/>
    <p:sldId id="359" r:id="rId25"/>
    <p:sldId id="358" r:id="rId26"/>
    <p:sldId id="360" r:id="rId27"/>
    <p:sldId id="363" r:id="rId28"/>
    <p:sldId id="372" r:id="rId29"/>
    <p:sldId id="364" r:id="rId30"/>
    <p:sldId id="365" r:id="rId31"/>
    <p:sldId id="366" r:id="rId32"/>
    <p:sldId id="367" r:id="rId33"/>
    <p:sldId id="369" r:id="rId34"/>
    <p:sldId id="370" r:id="rId35"/>
    <p:sldId id="371" r:id="rId36"/>
    <p:sldId id="352" r:id="rId37"/>
    <p:sldId id="324" r:id="rId38"/>
    <p:sldId id="323" r:id="rId39"/>
    <p:sldId id="351"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18" r:id="rId57"/>
    <p:sldId id="319" r:id="rId58"/>
    <p:sldId id="270" r:id="rId59"/>
    <p:sldId id="271" r:id="rId60"/>
    <p:sldId id="322" r:id="rId61"/>
    <p:sldId id="361" r:id="rId62"/>
    <p:sldId id="377" r:id="rId63"/>
    <p:sldId id="378" r:id="rId64"/>
    <p:sldId id="379" r:id="rId65"/>
    <p:sldId id="380" r:id="rId66"/>
    <p:sldId id="382" r:id="rId67"/>
    <p:sldId id="381" r:id="rId68"/>
    <p:sldId id="383" r:id="rId69"/>
    <p:sldId id="384" r:id="rId70"/>
    <p:sldId id="385" r:id="rId71"/>
    <p:sldId id="386" r:id="rId72"/>
    <p:sldId id="387" r:id="rId73"/>
    <p:sldId id="388" r:id="rId74"/>
    <p:sldId id="38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26sangeetha@gmail.com" userId="dd71518909ab7ea5" providerId="LiveId" clId="{82F05BEB-4138-4DD5-B1DC-ED0A452ABCE2}"/>
    <pc:docChg chg="undo redo custSel addSld delSld modSld sldOrd">
      <pc:chgData name="k26sangeetha@gmail.com" userId="dd71518909ab7ea5" providerId="LiveId" clId="{82F05BEB-4138-4DD5-B1DC-ED0A452ABCE2}" dt="2023-01-12T10:40:57.350" v="13375" actId="1076"/>
      <pc:docMkLst>
        <pc:docMk/>
      </pc:docMkLst>
      <pc:sldChg chg="del ord">
        <pc:chgData name="k26sangeetha@gmail.com" userId="dd71518909ab7ea5" providerId="LiveId" clId="{82F05BEB-4138-4DD5-B1DC-ED0A452ABCE2}" dt="2022-12-26T02:51:30.440" v="958" actId="47"/>
        <pc:sldMkLst>
          <pc:docMk/>
          <pc:sldMk cId="1397735900" sldId="269"/>
        </pc:sldMkLst>
      </pc:sldChg>
      <pc:sldChg chg="ord">
        <pc:chgData name="k26sangeetha@gmail.com" userId="dd71518909ab7ea5" providerId="LiveId" clId="{82F05BEB-4138-4DD5-B1DC-ED0A452ABCE2}" dt="2022-12-26T02:52:25.780" v="960"/>
        <pc:sldMkLst>
          <pc:docMk/>
          <pc:sldMk cId="2802911825" sldId="270"/>
        </pc:sldMkLst>
      </pc:sldChg>
      <pc:sldChg chg="ord">
        <pc:chgData name="k26sangeetha@gmail.com" userId="dd71518909ab7ea5" providerId="LiveId" clId="{82F05BEB-4138-4DD5-B1DC-ED0A452ABCE2}" dt="2022-12-26T02:52:25.780" v="960"/>
        <pc:sldMkLst>
          <pc:docMk/>
          <pc:sldMk cId="1166510019" sldId="271"/>
        </pc:sldMkLst>
      </pc:sldChg>
      <pc:sldChg chg="addSp delSp modSp add mod">
        <pc:chgData name="k26sangeetha@gmail.com" userId="dd71518909ab7ea5" providerId="LiveId" clId="{82F05BEB-4138-4DD5-B1DC-ED0A452ABCE2}" dt="2022-12-26T02:51:22.921" v="957" actId="14100"/>
        <pc:sldMkLst>
          <pc:docMk/>
          <pc:sldMk cId="2250446928" sldId="307"/>
        </pc:sldMkLst>
        <pc:spChg chg="mod">
          <ac:chgData name="k26sangeetha@gmail.com" userId="dd71518909ab7ea5" providerId="LiveId" clId="{82F05BEB-4138-4DD5-B1DC-ED0A452ABCE2}" dt="2022-12-26T02:51:22.921" v="957" actId="14100"/>
          <ac:spMkLst>
            <pc:docMk/>
            <pc:sldMk cId="2250446928" sldId="307"/>
            <ac:spMk id="2" creationId="{288E83A6-FD19-2675-B37C-11D81DFA4EEC}"/>
          </ac:spMkLst>
        </pc:spChg>
        <pc:spChg chg="mod">
          <ac:chgData name="k26sangeetha@gmail.com" userId="dd71518909ab7ea5" providerId="LiveId" clId="{82F05BEB-4138-4DD5-B1DC-ED0A452ABCE2}" dt="2022-12-26T02:39:32.410" v="261" actId="113"/>
          <ac:spMkLst>
            <pc:docMk/>
            <pc:sldMk cId="2250446928" sldId="307"/>
            <ac:spMk id="3" creationId="{089CFAA4-D81D-33E9-03FB-52344A5CAAE5}"/>
          </ac:spMkLst>
        </pc:spChg>
        <pc:spChg chg="add del mod">
          <ac:chgData name="k26sangeetha@gmail.com" userId="dd71518909ab7ea5" providerId="LiveId" clId="{82F05BEB-4138-4DD5-B1DC-ED0A452ABCE2}" dt="2022-12-26T02:51:09.054" v="952" actId="478"/>
          <ac:spMkLst>
            <pc:docMk/>
            <pc:sldMk cId="2250446928" sldId="307"/>
            <ac:spMk id="6" creationId="{90055E4F-6A2C-D6B0-7D44-62B87F19B131}"/>
          </ac:spMkLst>
        </pc:spChg>
      </pc:sldChg>
      <pc:sldChg chg="addSp delSp modSp mod">
        <pc:chgData name="k26sangeetha@gmail.com" userId="dd71518909ab7ea5" providerId="LiveId" clId="{82F05BEB-4138-4DD5-B1DC-ED0A452ABCE2}" dt="2022-12-26T02:50:02.127" v="943" actId="20577"/>
        <pc:sldMkLst>
          <pc:docMk/>
          <pc:sldMk cId="1459493423" sldId="308"/>
        </pc:sldMkLst>
        <pc:spChg chg="del mod">
          <ac:chgData name="k26sangeetha@gmail.com" userId="dd71518909ab7ea5" providerId="LiveId" clId="{82F05BEB-4138-4DD5-B1DC-ED0A452ABCE2}" dt="2022-12-26T02:48:10.815" v="894" actId="21"/>
          <ac:spMkLst>
            <pc:docMk/>
            <pc:sldMk cId="1459493423" sldId="308"/>
            <ac:spMk id="4" creationId="{D3424321-D0F1-2552-14CA-53A436E41502}"/>
          </ac:spMkLst>
        </pc:spChg>
        <pc:spChg chg="mod">
          <ac:chgData name="k26sangeetha@gmail.com" userId="dd71518909ab7ea5" providerId="LiveId" clId="{82F05BEB-4138-4DD5-B1DC-ED0A452ABCE2}" dt="2022-12-26T02:50:02.127" v="943" actId="20577"/>
          <ac:spMkLst>
            <pc:docMk/>
            <pc:sldMk cId="1459493423" sldId="308"/>
            <ac:spMk id="5" creationId="{FA8925EE-D228-A627-1252-03CEE3E6BC1D}"/>
          </ac:spMkLst>
        </pc:spChg>
        <pc:spChg chg="add mod">
          <ac:chgData name="k26sangeetha@gmail.com" userId="dd71518909ab7ea5" providerId="LiveId" clId="{82F05BEB-4138-4DD5-B1DC-ED0A452ABCE2}" dt="2022-12-26T02:49:09.801" v="937" actId="14100"/>
          <ac:spMkLst>
            <pc:docMk/>
            <pc:sldMk cId="1459493423" sldId="308"/>
            <ac:spMk id="7" creationId="{ED4F8CEA-AE76-223C-1026-434CCF424FA4}"/>
          </ac:spMkLst>
        </pc:spChg>
        <pc:picChg chg="mod">
          <ac:chgData name="k26sangeetha@gmail.com" userId="dd71518909ab7ea5" providerId="LiveId" clId="{82F05BEB-4138-4DD5-B1DC-ED0A452ABCE2}" dt="2022-12-26T02:47:59.585" v="890" actId="1076"/>
          <ac:picMkLst>
            <pc:docMk/>
            <pc:sldMk cId="1459493423" sldId="308"/>
            <ac:picMk id="2" creationId="{E6FB0133-0FA3-7E0C-84EC-5850B58F3638}"/>
          </ac:picMkLst>
        </pc:picChg>
        <pc:picChg chg="del">
          <ac:chgData name="k26sangeetha@gmail.com" userId="dd71518909ab7ea5" providerId="LiveId" clId="{82F05BEB-4138-4DD5-B1DC-ED0A452ABCE2}" dt="2022-12-26T02:47:31.638" v="878" actId="21"/>
          <ac:picMkLst>
            <pc:docMk/>
            <pc:sldMk cId="1459493423" sldId="308"/>
            <ac:picMk id="6" creationId="{B02C5DC4-306B-419A-D056-3F508771CB30}"/>
          </ac:picMkLst>
        </pc:picChg>
      </pc:sldChg>
      <pc:sldChg chg="addSp modSp mod">
        <pc:chgData name="k26sangeetha@gmail.com" userId="dd71518909ab7ea5" providerId="LiveId" clId="{82F05BEB-4138-4DD5-B1DC-ED0A452ABCE2}" dt="2022-12-26T05:21:42.591" v="2648" actId="13822"/>
        <pc:sldMkLst>
          <pc:docMk/>
          <pc:sldMk cId="2947362125" sldId="316"/>
        </pc:sldMkLst>
        <pc:spChg chg="mod">
          <ac:chgData name="k26sangeetha@gmail.com" userId="dd71518909ab7ea5" providerId="LiveId" clId="{82F05BEB-4138-4DD5-B1DC-ED0A452ABCE2}" dt="2022-12-26T03:44:40.247" v="1255" actId="404"/>
          <ac:spMkLst>
            <pc:docMk/>
            <pc:sldMk cId="2947362125" sldId="316"/>
            <ac:spMk id="2" creationId="{1EDDA729-E232-5E1C-282F-9F3D73EFF63A}"/>
          </ac:spMkLst>
        </pc:spChg>
        <pc:spChg chg="mod">
          <ac:chgData name="k26sangeetha@gmail.com" userId="dd71518909ab7ea5" providerId="LiveId" clId="{82F05BEB-4138-4DD5-B1DC-ED0A452ABCE2}" dt="2022-12-26T03:44:48.914" v="1258" actId="20577"/>
          <ac:spMkLst>
            <pc:docMk/>
            <pc:sldMk cId="2947362125" sldId="316"/>
            <ac:spMk id="3" creationId="{B7D80368-0F0D-8001-2DAC-36D4284479BA}"/>
          </ac:spMkLst>
        </pc:spChg>
        <pc:spChg chg="add mod">
          <ac:chgData name="k26sangeetha@gmail.com" userId="dd71518909ab7ea5" providerId="LiveId" clId="{82F05BEB-4138-4DD5-B1DC-ED0A452ABCE2}" dt="2022-12-26T05:21:42.591" v="2648" actId="13822"/>
          <ac:spMkLst>
            <pc:docMk/>
            <pc:sldMk cId="2947362125" sldId="316"/>
            <ac:spMk id="6" creationId="{584B83F8-4D61-1BF8-7598-0A66E0E78F5E}"/>
          </ac:spMkLst>
        </pc:spChg>
        <pc:picChg chg="mod">
          <ac:chgData name="k26sangeetha@gmail.com" userId="dd71518909ab7ea5" providerId="LiveId" clId="{82F05BEB-4138-4DD5-B1DC-ED0A452ABCE2}" dt="2022-12-26T05:20:42.113" v="2635" actId="1076"/>
          <ac:picMkLst>
            <pc:docMk/>
            <pc:sldMk cId="2947362125" sldId="316"/>
            <ac:picMk id="5" creationId="{6AB6FE87-E9CB-38BF-8B7B-1C5A39653FC5}"/>
          </ac:picMkLst>
        </pc:picChg>
        <pc:picChg chg="mod">
          <ac:chgData name="k26sangeetha@gmail.com" userId="dd71518909ab7ea5" providerId="LiveId" clId="{82F05BEB-4138-4DD5-B1DC-ED0A452ABCE2}" dt="2022-12-26T05:20:40.593" v="2634" actId="1076"/>
          <ac:picMkLst>
            <pc:docMk/>
            <pc:sldMk cId="2947362125" sldId="316"/>
            <ac:picMk id="2050" creationId="{2B31CDCD-4132-A620-E1C8-3748B1F3541D}"/>
          </ac:picMkLst>
        </pc:picChg>
        <pc:picChg chg="mod">
          <ac:chgData name="k26sangeetha@gmail.com" userId="dd71518909ab7ea5" providerId="LiveId" clId="{82F05BEB-4138-4DD5-B1DC-ED0A452ABCE2}" dt="2022-12-26T03:44:37.020" v="1252" actId="1076"/>
          <ac:picMkLst>
            <pc:docMk/>
            <pc:sldMk cId="2947362125" sldId="316"/>
            <ac:picMk id="2054" creationId="{FDDEC0FD-441D-BBBA-49E2-D16E7172B44C}"/>
          </ac:picMkLst>
        </pc:picChg>
      </pc:sldChg>
      <pc:sldChg chg="modSp mod">
        <pc:chgData name="k26sangeetha@gmail.com" userId="dd71518909ab7ea5" providerId="LiveId" clId="{82F05BEB-4138-4DD5-B1DC-ED0A452ABCE2}" dt="2022-12-26T02:53:09.922" v="995" actId="403"/>
        <pc:sldMkLst>
          <pc:docMk/>
          <pc:sldMk cId="2212996352" sldId="317"/>
        </pc:sldMkLst>
        <pc:spChg chg="mod">
          <ac:chgData name="k26sangeetha@gmail.com" userId="dd71518909ab7ea5" providerId="LiveId" clId="{82F05BEB-4138-4DD5-B1DC-ED0A452ABCE2}" dt="2022-12-26T02:53:09.922" v="995" actId="403"/>
          <ac:spMkLst>
            <pc:docMk/>
            <pc:sldMk cId="2212996352" sldId="317"/>
            <ac:spMk id="7" creationId="{C5845795-C0AC-0CE6-3A0B-6AAA0307F6A5}"/>
          </ac:spMkLst>
        </pc:spChg>
      </pc:sldChg>
      <pc:sldChg chg="del">
        <pc:chgData name="k26sangeetha@gmail.com" userId="dd71518909ab7ea5" providerId="LiveId" clId="{82F05BEB-4138-4DD5-B1DC-ED0A452ABCE2}" dt="2023-01-12T10:37:00.031" v="13350" actId="47"/>
        <pc:sldMkLst>
          <pc:docMk/>
          <pc:sldMk cId="3448624022" sldId="320"/>
        </pc:sldMkLst>
      </pc:sldChg>
      <pc:sldChg chg="modSp del mod">
        <pc:chgData name="k26sangeetha@gmail.com" userId="dd71518909ab7ea5" providerId="LiveId" clId="{82F05BEB-4138-4DD5-B1DC-ED0A452ABCE2}" dt="2022-12-26T06:51:37.626" v="3678" actId="47"/>
        <pc:sldMkLst>
          <pc:docMk/>
          <pc:sldMk cId="2914027914" sldId="321"/>
        </pc:sldMkLst>
        <pc:spChg chg="mod">
          <ac:chgData name="k26sangeetha@gmail.com" userId="dd71518909ab7ea5" providerId="LiveId" clId="{82F05BEB-4138-4DD5-B1DC-ED0A452ABCE2}" dt="2022-12-26T06:50:29.758" v="3660" actId="21"/>
          <ac:spMkLst>
            <pc:docMk/>
            <pc:sldMk cId="2914027914" sldId="321"/>
            <ac:spMk id="3" creationId="{6E69EC9F-EC00-DC94-9149-CD4A384B0104}"/>
          </ac:spMkLst>
        </pc:spChg>
      </pc:sldChg>
      <pc:sldChg chg="ord">
        <pc:chgData name="k26sangeetha@gmail.com" userId="dd71518909ab7ea5" providerId="LiveId" clId="{82F05BEB-4138-4DD5-B1DC-ED0A452ABCE2}" dt="2022-12-26T07:14:53.132" v="4743"/>
        <pc:sldMkLst>
          <pc:docMk/>
          <pc:sldMk cId="1344683802" sldId="322"/>
        </pc:sldMkLst>
      </pc:sldChg>
      <pc:sldChg chg="delSp modSp mod ord">
        <pc:chgData name="k26sangeetha@gmail.com" userId="dd71518909ab7ea5" providerId="LiveId" clId="{82F05BEB-4138-4DD5-B1DC-ED0A452ABCE2}" dt="2022-12-27T03:32:36.999" v="6945" actId="20577"/>
        <pc:sldMkLst>
          <pc:docMk/>
          <pc:sldMk cId="810836372" sldId="323"/>
        </pc:sldMkLst>
        <pc:spChg chg="mod">
          <ac:chgData name="k26sangeetha@gmail.com" userId="dd71518909ab7ea5" providerId="LiveId" clId="{82F05BEB-4138-4DD5-B1DC-ED0A452ABCE2}" dt="2022-12-27T03:32:36.999" v="6945" actId="20577"/>
          <ac:spMkLst>
            <pc:docMk/>
            <pc:sldMk cId="810836372" sldId="323"/>
            <ac:spMk id="2" creationId="{3BA45C16-E8A2-4A0D-EAF8-282D64C42800}"/>
          </ac:spMkLst>
        </pc:spChg>
        <pc:spChg chg="mod">
          <ac:chgData name="k26sangeetha@gmail.com" userId="dd71518909ab7ea5" providerId="LiveId" clId="{82F05BEB-4138-4DD5-B1DC-ED0A452ABCE2}" dt="2022-12-26T15:13:47.316" v="5339"/>
          <ac:spMkLst>
            <pc:docMk/>
            <pc:sldMk cId="810836372" sldId="323"/>
            <ac:spMk id="3" creationId="{01AC49E2-AEDB-1A1A-5152-6F6E4EE698E4}"/>
          </ac:spMkLst>
        </pc:spChg>
        <pc:picChg chg="del">
          <ac:chgData name="k26sangeetha@gmail.com" userId="dd71518909ab7ea5" providerId="LiveId" clId="{82F05BEB-4138-4DD5-B1DC-ED0A452ABCE2}" dt="2022-12-26T15:00:31.302" v="5318" actId="21"/>
          <ac:picMkLst>
            <pc:docMk/>
            <pc:sldMk cId="810836372" sldId="323"/>
            <ac:picMk id="5" creationId="{DCD06CBE-1F9B-622A-A636-FE962D46373A}"/>
          </ac:picMkLst>
        </pc:picChg>
        <pc:picChg chg="del">
          <ac:chgData name="k26sangeetha@gmail.com" userId="dd71518909ab7ea5" providerId="LiveId" clId="{82F05BEB-4138-4DD5-B1DC-ED0A452ABCE2}" dt="2022-12-26T14:59:07.118" v="5103" actId="21"/>
          <ac:picMkLst>
            <pc:docMk/>
            <pc:sldMk cId="810836372" sldId="323"/>
            <ac:picMk id="6" creationId="{F6BD352A-8146-09C2-7963-4716F8C8EBD4}"/>
          </ac:picMkLst>
        </pc:picChg>
      </pc:sldChg>
      <pc:sldChg chg="ord">
        <pc:chgData name="k26sangeetha@gmail.com" userId="dd71518909ab7ea5" providerId="LiveId" clId="{82F05BEB-4138-4DD5-B1DC-ED0A452ABCE2}" dt="2022-12-27T03:32:58.328" v="6951"/>
        <pc:sldMkLst>
          <pc:docMk/>
          <pc:sldMk cId="1643958399" sldId="324"/>
        </pc:sldMkLst>
      </pc:sldChg>
      <pc:sldChg chg="addSp delSp modSp new mod">
        <pc:chgData name="k26sangeetha@gmail.com" userId="dd71518909ab7ea5" providerId="LiveId" clId="{82F05BEB-4138-4DD5-B1DC-ED0A452ABCE2}" dt="2023-01-12T10:40:57.350" v="13375" actId="1076"/>
        <pc:sldMkLst>
          <pc:docMk/>
          <pc:sldMk cId="1384054896" sldId="341"/>
        </pc:sldMkLst>
        <pc:spChg chg="add mod">
          <ac:chgData name="k26sangeetha@gmail.com" userId="dd71518909ab7ea5" providerId="LiveId" clId="{82F05BEB-4138-4DD5-B1DC-ED0A452ABCE2}" dt="2023-01-12T10:40:57.350" v="13375" actId="1076"/>
          <ac:spMkLst>
            <pc:docMk/>
            <pc:sldMk cId="1384054896" sldId="341"/>
            <ac:spMk id="2" creationId="{F76D053F-AC0A-59A1-80C1-6D63CEDDAF83}"/>
          </ac:spMkLst>
        </pc:spChg>
        <pc:spChg chg="del mod">
          <ac:chgData name="k26sangeetha@gmail.com" userId="dd71518909ab7ea5" providerId="LiveId" clId="{82F05BEB-4138-4DD5-B1DC-ED0A452ABCE2}" dt="2022-12-26T02:48:19.283" v="897" actId="478"/>
          <ac:spMkLst>
            <pc:docMk/>
            <pc:sldMk cId="1384054896" sldId="341"/>
            <ac:spMk id="2" creationId="{FFB9D7D8-D84B-BE56-62BD-5979C9C595F5}"/>
          </ac:spMkLst>
        </pc:spChg>
        <pc:spChg chg="del mod">
          <ac:chgData name="k26sangeetha@gmail.com" userId="dd71518909ab7ea5" providerId="LiveId" clId="{82F05BEB-4138-4DD5-B1DC-ED0A452ABCE2}" dt="2022-12-26T02:48:25.477" v="901" actId="478"/>
          <ac:spMkLst>
            <pc:docMk/>
            <pc:sldMk cId="1384054896" sldId="341"/>
            <ac:spMk id="3" creationId="{82771913-11B3-EEB3-5E6A-F74B9BFDF6FD}"/>
          </ac:spMkLst>
        </pc:spChg>
        <pc:spChg chg="add mod">
          <ac:chgData name="k26sangeetha@gmail.com" userId="dd71518909ab7ea5" providerId="LiveId" clId="{82F05BEB-4138-4DD5-B1DC-ED0A452ABCE2}" dt="2022-12-26T02:48:28.865" v="903" actId="1076"/>
          <ac:spMkLst>
            <pc:docMk/>
            <pc:sldMk cId="1384054896" sldId="341"/>
            <ac:spMk id="4" creationId="{B77C36E0-5BBC-B715-8B70-419745EB0612}"/>
          </ac:spMkLst>
        </pc:spChg>
        <pc:spChg chg="add del mod">
          <ac:chgData name="k26sangeetha@gmail.com" userId="dd71518909ab7ea5" providerId="LiveId" clId="{82F05BEB-4138-4DD5-B1DC-ED0A452ABCE2}" dt="2022-12-26T02:48:21.023" v="898" actId="478"/>
          <ac:spMkLst>
            <pc:docMk/>
            <pc:sldMk cId="1384054896" sldId="341"/>
            <ac:spMk id="6" creationId="{0A6800A0-033C-097E-BC8A-4A3D9FE0BDA6}"/>
          </ac:spMkLst>
        </pc:spChg>
        <pc:spChg chg="add del mod">
          <ac:chgData name="k26sangeetha@gmail.com" userId="dd71518909ab7ea5" providerId="LiveId" clId="{82F05BEB-4138-4DD5-B1DC-ED0A452ABCE2}" dt="2022-12-26T02:48:26.806" v="902" actId="478"/>
          <ac:spMkLst>
            <pc:docMk/>
            <pc:sldMk cId="1384054896" sldId="341"/>
            <ac:spMk id="8" creationId="{308D56BA-9BCC-E5D5-A2A9-465723DBAF81}"/>
          </ac:spMkLst>
        </pc:spChg>
      </pc:sldChg>
      <pc:sldChg chg="addSp delSp modSp new mod ord modClrScheme chgLayout">
        <pc:chgData name="k26sangeetha@gmail.com" userId="dd71518909ab7ea5" providerId="LiveId" clId="{82F05BEB-4138-4DD5-B1DC-ED0A452ABCE2}" dt="2022-12-26T02:42:36.810" v="570" actId="207"/>
        <pc:sldMkLst>
          <pc:docMk/>
          <pc:sldMk cId="344031710" sldId="342"/>
        </pc:sldMkLst>
        <pc:spChg chg="del mod ord">
          <ac:chgData name="k26sangeetha@gmail.com" userId="dd71518909ab7ea5" providerId="LiveId" clId="{82F05BEB-4138-4DD5-B1DC-ED0A452ABCE2}" dt="2022-12-26T02:35:05.500" v="107" actId="700"/>
          <ac:spMkLst>
            <pc:docMk/>
            <pc:sldMk cId="344031710" sldId="342"/>
            <ac:spMk id="2" creationId="{A50C5F1E-BB8E-70DF-E11F-391266AE224C}"/>
          </ac:spMkLst>
        </pc:spChg>
        <pc:spChg chg="del mod ord">
          <ac:chgData name="k26sangeetha@gmail.com" userId="dd71518909ab7ea5" providerId="LiveId" clId="{82F05BEB-4138-4DD5-B1DC-ED0A452ABCE2}" dt="2022-12-26T02:35:05.500" v="107" actId="700"/>
          <ac:spMkLst>
            <pc:docMk/>
            <pc:sldMk cId="344031710" sldId="342"/>
            <ac:spMk id="3" creationId="{C86B6608-0B32-C5C2-B201-88B0EE66D32E}"/>
          </ac:spMkLst>
        </pc:spChg>
        <pc:spChg chg="add del mod ord">
          <ac:chgData name="k26sangeetha@gmail.com" userId="dd71518909ab7ea5" providerId="LiveId" clId="{82F05BEB-4138-4DD5-B1DC-ED0A452ABCE2}" dt="2022-12-26T02:35:19.961" v="108" actId="700"/>
          <ac:spMkLst>
            <pc:docMk/>
            <pc:sldMk cId="344031710" sldId="342"/>
            <ac:spMk id="4" creationId="{2F67E583-6FBD-7392-4D1F-08CCA97A5DBA}"/>
          </ac:spMkLst>
        </pc:spChg>
        <pc:spChg chg="add del mod ord">
          <ac:chgData name="k26sangeetha@gmail.com" userId="dd71518909ab7ea5" providerId="LiveId" clId="{82F05BEB-4138-4DD5-B1DC-ED0A452ABCE2}" dt="2022-12-26T02:35:19.961" v="108" actId="700"/>
          <ac:spMkLst>
            <pc:docMk/>
            <pc:sldMk cId="344031710" sldId="342"/>
            <ac:spMk id="5" creationId="{DDFDD310-AEFC-5274-46D5-6CBBAA12A88B}"/>
          </ac:spMkLst>
        </pc:spChg>
        <pc:spChg chg="add del mod ord">
          <ac:chgData name="k26sangeetha@gmail.com" userId="dd71518909ab7ea5" providerId="LiveId" clId="{82F05BEB-4138-4DD5-B1DC-ED0A452ABCE2}" dt="2022-12-26T02:35:19.961" v="108" actId="700"/>
          <ac:spMkLst>
            <pc:docMk/>
            <pc:sldMk cId="344031710" sldId="342"/>
            <ac:spMk id="6" creationId="{9DD510B6-A3FE-A244-5204-E4DC22FC6B07}"/>
          </ac:spMkLst>
        </pc:spChg>
        <pc:spChg chg="add mod ord">
          <ac:chgData name="k26sangeetha@gmail.com" userId="dd71518909ab7ea5" providerId="LiveId" clId="{82F05BEB-4138-4DD5-B1DC-ED0A452ABCE2}" dt="2022-12-26T02:42:27.644" v="568" actId="113"/>
          <ac:spMkLst>
            <pc:docMk/>
            <pc:sldMk cId="344031710" sldId="342"/>
            <ac:spMk id="7" creationId="{AE6D1716-F551-39AA-1FF8-AEBC7B2DECC9}"/>
          </ac:spMkLst>
        </pc:spChg>
        <pc:spChg chg="add mod ord">
          <ac:chgData name="k26sangeetha@gmail.com" userId="dd71518909ab7ea5" providerId="LiveId" clId="{82F05BEB-4138-4DD5-B1DC-ED0A452ABCE2}" dt="2022-12-26T02:42:36.810" v="570" actId="207"/>
          <ac:spMkLst>
            <pc:docMk/>
            <pc:sldMk cId="344031710" sldId="342"/>
            <ac:spMk id="8" creationId="{2CEBAFF8-F3BB-7479-0E52-27DC9246CF12}"/>
          </ac:spMkLst>
        </pc:spChg>
      </pc:sldChg>
      <pc:sldChg chg="add">
        <pc:chgData name="k26sangeetha@gmail.com" userId="dd71518909ab7ea5" providerId="LiveId" clId="{82F05BEB-4138-4DD5-B1DC-ED0A452ABCE2}" dt="2022-12-26T02:22:41.982" v="105"/>
        <pc:sldMkLst>
          <pc:docMk/>
          <pc:sldMk cId="2741591042" sldId="343"/>
        </pc:sldMkLst>
      </pc:sldChg>
      <pc:sldChg chg="add">
        <pc:chgData name="k26sangeetha@gmail.com" userId="dd71518909ab7ea5" providerId="LiveId" clId="{82F05BEB-4138-4DD5-B1DC-ED0A452ABCE2}" dt="2022-12-26T02:22:41.982" v="105"/>
        <pc:sldMkLst>
          <pc:docMk/>
          <pc:sldMk cId="499574028" sldId="344"/>
        </pc:sldMkLst>
      </pc:sldChg>
      <pc:sldChg chg="addSp delSp modSp add mod modClrScheme chgLayout">
        <pc:chgData name="k26sangeetha@gmail.com" userId="dd71518909ab7ea5" providerId="LiveId" clId="{82F05BEB-4138-4DD5-B1DC-ED0A452ABCE2}" dt="2022-12-26T05:47:35.266" v="3204" actId="1076"/>
        <pc:sldMkLst>
          <pc:docMk/>
          <pc:sldMk cId="2222509822" sldId="345"/>
        </pc:sldMkLst>
        <pc:spChg chg="mod ord">
          <ac:chgData name="k26sangeetha@gmail.com" userId="dd71518909ab7ea5" providerId="LiveId" clId="{82F05BEB-4138-4DD5-B1DC-ED0A452ABCE2}" dt="2022-12-26T05:45:08.242" v="3082" actId="1076"/>
          <ac:spMkLst>
            <pc:docMk/>
            <pc:sldMk cId="2222509822" sldId="345"/>
            <ac:spMk id="2" creationId="{ADBC538E-6E68-8CE0-D4BC-9B7B7648650B}"/>
          </ac:spMkLst>
        </pc:spChg>
        <pc:spChg chg="mod ord">
          <ac:chgData name="k26sangeetha@gmail.com" userId="dd71518909ab7ea5" providerId="LiveId" clId="{82F05BEB-4138-4DD5-B1DC-ED0A452ABCE2}" dt="2022-12-26T05:47:35.266" v="3204" actId="1076"/>
          <ac:spMkLst>
            <pc:docMk/>
            <pc:sldMk cId="2222509822" sldId="345"/>
            <ac:spMk id="3" creationId="{F6638BEF-2C96-8175-C23C-58D8D6162476}"/>
          </ac:spMkLst>
        </pc:spChg>
        <pc:spChg chg="add mod ord">
          <ac:chgData name="k26sangeetha@gmail.com" userId="dd71518909ab7ea5" providerId="LiveId" clId="{82F05BEB-4138-4DD5-B1DC-ED0A452ABCE2}" dt="2022-12-26T05:47:26.195" v="3203" actId="20577"/>
          <ac:spMkLst>
            <pc:docMk/>
            <pc:sldMk cId="2222509822" sldId="345"/>
            <ac:spMk id="4" creationId="{02E59181-CCCF-1B2A-3DC8-6421A1E2EC81}"/>
          </ac:spMkLst>
        </pc:spChg>
        <pc:spChg chg="add del mod ord">
          <ac:chgData name="k26sangeetha@gmail.com" userId="dd71518909ab7ea5" providerId="LiveId" clId="{82F05BEB-4138-4DD5-B1DC-ED0A452ABCE2}" dt="2022-12-26T05:43:34.989" v="3060" actId="478"/>
          <ac:spMkLst>
            <pc:docMk/>
            <pc:sldMk cId="2222509822" sldId="345"/>
            <ac:spMk id="6" creationId="{E3C0C93B-B1C7-0748-B328-50B294FB36C9}"/>
          </ac:spMkLst>
        </pc:spChg>
        <pc:spChg chg="add mod ord">
          <ac:chgData name="k26sangeetha@gmail.com" userId="dd71518909ab7ea5" providerId="LiveId" clId="{82F05BEB-4138-4DD5-B1DC-ED0A452ABCE2}" dt="2022-12-26T05:38:53.350" v="2866" actId="700"/>
          <ac:spMkLst>
            <pc:docMk/>
            <pc:sldMk cId="2222509822" sldId="345"/>
            <ac:spMk id="7" creationId="{5CA4B35B-96C8-D470-142F-3941F8552A0F}"/>
          </ac:spMkLst>
        </pc:spChg>
        <pc:picChg chg="mod modCrop">
          <ac:chgData name="k26sangeetha@gmail.com" userId="dd71518909ab7ea5" providerId="LiveId" clId="{82F05BEB-4138-4DD5-B1DC-ED0A452ABCE2}" dt="2022-12-26T05:47:12.795" v="3198" actId="14100"/>
          <ac:picMkLst>
            <pc:docMk/>
            <pc:sldMk cId="2222509822" sldId="345"/>
            <ac:picMk id="5" creationId="{EFE3972F-3145-27A1-348D-9E3DFE7D86CA}"/>
          </ac:picMkLst>
        </pc:picChg>
      </pc:sldChg>
      <pc:sldChg chg="addSp delSp modSp new mod">
        <pc:chgData name="k26sangeetha@gmail.com" userId="dd71518909ab7ea5" providerId="LiveId" clId="{82F05BEB-4138-4DD5-B1DC-ED0A452ABCE2}" dt="2022-12-26T02:49:43.404" v="941" actId="113"/>
        <pc:sldMkLst>
          <pc:docMk/>
          <pc:sldMk cId="1804822903" sldId="346"/>
        </pc:sldMkLst>
        <pc:spChg chg="mod">
          <ac:chgData name="k26sangeetha@gmail.com" userId="dd71518909ab7ea5" providerId="LiveId" clId="{82F05BEB-4138-4DD5-B1DC-ED0A452ABCE2}" dt="2022-12-26T02:47:40.201" v="881" actId="1076"/>
          <ac:spMkLst>
            <pc:docMk/>
            <pc:sldMk cId="1804822903" sldId="346"/>
            <ac:spMk id="2" creationId="{91C729F5-596B-DC07-0B85-1D1C74F4EF18}"/>
          </ac:spMkLst>
        </pc:spChg>
        <pc:spChg chg="mod">
          <ac:chgData name="k26sangeetha@gmail.com" userId="dd71518909ab7ea5" providerId="LiveId" clId="{82F05BEB-4138-4DD5-B1DC-ED0A452ABCE2}" dt="2022-12-26T02:49:43.404" v="941" actId="113"/>
          <ac:spMkLst>
            <pc:docMk/>
            <pc:sldMk cId="1804822903" sldId="346"/>
            <ac:spMk id="3" creationId="{B55167AC-5625-CA3A-4B94-3968B868E74A}"/>
          </ac:spMkLst>
        </pc:spChg>
        <pc:picChg chg="add del mod">
          <ac:chgData name="k26sangeetha@gmail.com" userId="dd71518909ab7ea5" providerId="LiveId" clId="{82F05BEB-4138-4DD5-B1DC-ED0A452ABCE2}" dt="2022-12-26T02:47:18.501" v="874" actId="478"/>
          <ac:picMkLst>
            <pc:docMk/>
            <pc:sldMk cId="1804822903" sldId="346"/>
            <ac:picMk id="5" creationId="{F0C137BC-01A6-AD36-E994-F547FFC8A2E8}"/>
          </ac:picMkLst>
        </pc:picChg>
        <pc:picChg chg="add mod">
          <ac:chgData name="k26sangeetha@gmail.com" userId="dd71518909ab7ea5" providerId="LiveId" clId="{82F05BEB-4138-4DD5-B1DC-ED0A452ABCE2}" dt="2022-12-26T02:47:55.281" v="889" actId="14100"/>
          <ac:picMkLst>
            <pc:docMk/>
            <pc:sldMk cId="1804822903" sldId="346"/>
            <ac:picMk id="6" creationId="{E0DDEFA3-C536-0742-D9E8-788007FAC680}"/>
          </ac:picMkLst>
        </pc:picChg>
      </pc:sldChg>
      <pc:sldChg chg="addSp modSp new mod ord">
        <pc:chgData name="k26sangeetha@gmail.com" userId="dd71518909ab7ea5" providerId="LiveId" clId="{82F05BEB-4138-4DD5-B1DC-ED0A452ABCE2}" dt="2022-12-26T15:16:12.732" v="5360"/>
        <pc:sldMkLst>
          <pc:docMk/>
          <pc:sldMk cId="4248584263" sldId="347"/>
        </pc:sldMkLst>
        <pc:spChg chg="mod">
          <ac:chgData name="k26sangeetha@gmail.com" userId="dd71518909ab7ea5" providerId="LiveId" clId="{82F05BEB-4138-4DD5-B1DC-ED0A452ABCE2}" dt="2022-12-26T03:01:44.314" v="1218" actId="1076"/>
          <ac:spMkLst>
            <pc:docMk/>
            <pc:sldMk cId="4248584263" sldId="347"/>
            <ac:spMk id="2" creationId="{60D527D2-83FC-E81F-F748-DD0B88377B0B}"/>
          </ac:spMkLst>
        </pc:spChg>
        <pc:spChg chg="mod">
          <ac:chgData name="k26sangeetha@gmail.com" userId="dd71518909ab7ea5" providerId="LiveId" clId="{82F05BEB-4138-4DD5-B1DC-ED0A452ABCE2}" dt="2022-12-26T06:05:24.339" v="3339" actId="1076"/>
          <ac:spMkLst>
            <pc:docMk/>
            <pc:sldMk cId="4248584263" sldId="347"/>
            <ac:spMk id="3" creationId="{46553F17-27C7-8EB4-54B0-5CAB57740828}"/>
          </ac:spMkLst>
        </pc:spChg>
        <pc:picChg chg="add mod">
          <ac:chgData name="k26sangeetha@gmail.com" userId="dd71518909ab7ea5" providerId="LiveId" clId="{82F05BEB-4138-4DD5-B1DC-ED0A452ABCE2}" dt="2022-12-26T06:05:07.819" v="3338" actId="14100"/>
          <ac:picMkLst>
            <pc:docMk/>
            <pc:sldMk cId="4248584263" sldId="347"/>
            <ac:picMk id="5" creationId="{9B1E23D2-D3C2-D28E-FF3F-F51E6EEE619B}"/>
          </ac:picMkLst>
        </pc:picChg>
      </pc:sldChg>
      <pc:sldChg chg="addSp modSp new mod ord">
        <pc:chgData name="k26sangeetha@gmail.com" userId="dd71518909ab7ea5" providerId="LiveId" clId="{82F05BEB-4138-4DD5-B1DC-ED0A452ABCE2}" dt="2022-12-26T15:17:11.787" v="5362"/>
        <pc:sldMkLst>
          <pc:docMk/>
          <pc:sldMk cId="3159018012" sldId="348"/>
        </pc:sldMkLst>
        <pc:spChg chg="mod">
          <ac:chgData name="k26sangeetha@gmail.com" userId="dd71518909ab7ea5" providerId="LiveId" clId="{82F05BEB-4138-4DD5-B1DC-ED0A452ABCE2}" dt="2022-12-26T04:23:38.302" v="1601" actId="1076"/>
          <ac:spMkLst>
            <pc:docMk/>
            <pc:sldMk cId="3159018012" sldId="348"/>
            <ac:spMk id="2" creationId="{FB312E63-5259-89F1-E763-A2BDDEBCD6A6}"/>
          </ac:spMkLst>
        </pc:spChg>
        <pc:spChg chg="mod">
          <ac:chgData name="k26sangeetha@gmail.com" userId="dd71518909ab7ea5" providerId="LiveId" clId="{82F05BEB-4138-4DD5-B1DC-ED0A452ABCE2}" dt="2022-12-26T06:47:39.214" v="3652" actId="1076"/>
          <ac:spMkLst>
            <pc:docMk/>
            <pc:sldMk cId="3159018012" sldId="348"/>
            <ac:spMk id="3" creationId="{CBA1E5B9-1E92-6029-99FD-8DF209E2E120}"/>
          </ac:spMkLst>
        </pc:spChg>
        <pc:spChg chg="add mod">
          <ac:chgData name="k26sangeetha@gmail.com" userId="dd71518909ab7ea5" providerId="LiveId" clId="{82F05BEB-4138-4DD5-B1DC-ED0A452ABCE2}" dt="2022-12-26T06:47:43.725" v="3653" actId="1076"/>
          <ac:spMkLst>
            <pc:docMk/>
            <pc:sldMk cId="3159018012" sldId="348"/>
            <ac:spMk id="4" creationId="{19ECA7A9-F761-0973-E88F-89A1F319F044}"/>
          </ac:spMkLst>
        </pc:spChg>
        <pc:spChg chg="add mod">
          <ac:chgData name="k26sangeetha@gmail.com" userId="dd71518909ab7ea5" providerId="LiveId" clId="{82F05BEB-4138-4DD5-B1DC-ED0A452ABCE2}" dt="2022-12-26T06:47:48.422" v="3654" actId="1076"/>
          <ac:spMkLst>
            <pc:docMk/>
            <pc:sldMk cId="3159018012" sldId="348"/>
            <ac:spMk id="5" creationId="{6870C2CE-55E6-C9A0-EDB1-109FB9BE0B62}"/>
          </ac:spMkLst>
        </pc:spChg>
      </pc:sldChg>
      <pc:sldChg chg="modSp new mod ord">
        <pc:chgData name="k26sangeetha@gmail.com" userId="dd71518909ab7ea5" providerId="LiveId" clId="{82F05BEB-4138-4DD5-B1DC-ED0A452ABCE2}" dt="2022-12-26T15:16:12.732" v="5360"/>
        <pc:sldMkLst>
          <pc:docMk/>
          <pc:sldMk cId="2933662026" sldId="349"/>
        </pc:sldMkLst>
        <pc:spChg chg="mod">
          <ac:chgData name="k26sangeetha@gmail.com" userId="dd71518909ab7ea5" providerId="LiveId" clId="{82F05BEB-4138-4DD5-B1DC-ED0A452ABCE2}" dt="2022-12-26T04:19:35.212" v="1538" actId="20577"/>
          <ac:spMkLst>
            <pc:docMk/>
            <pc:sldMk cId="2933662026" sldId="349"/>
            <ac:spMk id="2" creationId="{3DF2C95F-D014-891A-D3A2-67A189939208}"/>
          </ac:spMkLst>
        </pc:spChg>
        <pc:spChg chg="mod">
          <ac:chgData name="k26sangeetha@gmail.com" userId="dd71518909ab7ea5" providerId="LiveId" clId="{82F05BEB-4138-4DD5-B1DC-ED0A452ABCE2}" dt="2022-12-26T04:20:59.902" v="1597" actId="14100"/>
          <ac:spMkLst>
            <pc:docMk/>
            <pc:sldMk cId="2933662026" sldId="349"/>
            <ac:spMk id="3" creationId="{1DEFCCFB-F284-0A33-D412-D8B24C8B89B1}"/>
          </ac:spMkLst>
        </pc:spChg>
      </pc:sldChg>
      <pc:sldChg chg="addSp delSp modSp new mod">
        <pc:chgData name="k26sangeetha@gmail.com" userId="dd71518909ab7ea5" providerId="LiveId" clId="{82F05BEB-4138-4DD5-B1DC-ED0A452ABCE2}" dt="2022-12-26T05:36:18.466" v="2844" actId="14100"/>
        <pc:sldMkLst>
          <pc:docMk/>
          <pc:sldMk cId="1448269252" sldId="350"/>
        </pc:sldMkLst>
        <pc:spChg chg="del">
          <ac:chgData name="k26sangeetha@gmail.com" userId="dd71518909ab7ea5" providerId="LiveId" clId="{82F05BEB-4138-4DD5-B1DC-ED0A452ABCE2}" dt="2022-12-26T05:29:08.483" v="2741" actId="478"/>
          <ac:spMkLst>
            <pc:docMk/>
            <pc:sldMk cId="1448269252" sldId="350"/>
            <ac:spMk id="2" creationId="{49BFD327-F102-EE8A-FFF7-9B415BECEF54}"/>
          </ac:spMkLst>
        </pc:spChg>
        <pc:spChg chg="mod">
          <ac:chgData name="k26sangeetha@gmail.com" userId="dd71518909ab7ea5" providerId="LiveId" clId="{82F05BEB-4138-4DD5-B1DC-ED0A452ABCE2}" dt="2022-12-26T05:36:14.923" v="2843" actId="14100"/>
          <ac:spMkLst>
            <pc:docMk/>
            <pc:sldMk cId="1448269252" sldId="350"/>
            <ac:spMk id="3" creationId="{C2B538EC-82DC-52BC-053D-ECDAF3DAB79B}"/>
          </ac:spMkLst>
        </pc:spChg>
        <pc:picChg chg="add mod">
          <ac:chgData name="k26sangeetha@gmail.com" userId="dd71518909ab7ea5" providerId="LiveId" clId="{82F05BEB-4138-4DD5-B1DC-ED0A452ABCE2}" dt="2022-12-26T05:36:18.466" v="2844" actId="14100"/>
          <ac:picMkLst>
            <pc:docMk/>
            <pc:sldMk cId="1448269252" sldId="350"/>
            <ac:picMk id="1026" creationId="{5BDEBB57-FCF6-8ABC-FD94-37E811A408EF}"/>
          </ac:picMkLst>
        </pc:picChg>
      </pc:sldChg>
      <pc:sldChg chg="addSp delSp modSp new mod modClrScheme chgLayout">
        <pc:chgData name="k26sangeetha@gmail.com" userId="dd71518909ab7ea5" providerId="LiveId" clId="{82F05BEB-4138-4DD5-B1DC-ED0A452ABCE2}" dt="2022-12-26T06:47:54.394" v="3655" actId="113"/>
        <pc:sldMkLst>
          <pc:docMk/>
          <pc:sldMk cId="3726609817" sldId="351"/>
        </pc:sldMkLst>
        <pc:spChg chg="mod ord">
          <ac:chgData name="k26sangeetha@gmail.com" userId="dd71518909ab7ea5" providerId="LiveId" clId="{82F05BEB-4138-4DD5-B1DC-ED0A452ABCE2}" dt="2022-12-26T06:47:54.394" v="3655" actId="113"/>
          <ac:spMkLst>
            <pc:docMk/>
            <pc:sldMk cId="3726609817" sldId="351"/>
            <ac:spMk id="2" creationId="{2EDEE479-E271-EABE-E750-3E94F0442972}"/>
          </ac:spMkLst>
        </pc:spChg>
        <pc:spChg chg="del mod ord">
          <ac:chgData name="k26sangeetha@gmail.com" userId="dd71518909ab7ea5" providerId="LiveId" clId="{82F05BEB-4138-4DD5-B1DC-ED0A452ABCE2}" dt="2022-12-26T05:00:59.882" v="1803" actId="700"/>
          <ac:spMkLst>
            <pc:docMk/>
            <pc:sldMk cId="3726609817" sldId="351"/>
            <ac:spMk id="3" creationId="{0946F528-4868-F9B2-C042-ED2422129491}"/>
          </ac:spMkLst>
        </pc:spChg>
        <pc:spChg chg="add mod ord">
          <ac:chgData name="k26sangeetha@gmail.com" userId="dd71518909ab7ea5" providerId="LiveId" clId="{82F05BEB-4138-4DD5-B1DC-ED0A452ABCE2}" dt="2022-12-26T05:05:11.152" v="2251" actId="1076"/>
          <ac:spMkLst>
            <pc:docMk/>
            <pc:sldMk cId="3726609817" sldId="351"/>
            <ac:spMk id="4" creationId="{0B512B7D-3976-8A91-458D-01D72A9994FF}"/>
          </ac:spMkLst>
        </pc:spChg>
        <pc:spChg chg="add mod ord">
          <ac:chgData name="k26sangeetha@gmail.com" userId="dd71518909ab7ea5" providerId="LiveId" clId="{82F05BEB-4138-4DD5-B1DC-ED0A452ABCE2}" dt="2022-12-26T05:06:18.529" v="2368" actId="20577"/>
          <ac:spMkLst>
            <pc:docMk/>
            <pc:sldMk cId="3726609817" sldId="351"/>
            <ac:spMk id="5" creationId="{9307BD4F-B824-F1E4-4367-802057688540}"/>
          </ac:spMkLst>
        </pc:spChg>
      </pc:sldChg>
      <pc:sldChg chg="addSp delSp modSp new mod ord modClrScheme chgLayout">
        <pc:chgData name="k26sangeetha@gmail.com" userId="dd71518909ab7ea5" providerId="LiveId" clId="{82F05BEB-4138-4DD5-B1DC-ED0A452ABCE2}" dt="2022-12-27T03:32:58.328" v="6951"/>
        <pc:sldMkLst>
          <pc:docMk/>
          <pc:sldMk cId="1656686104" sldId="352"/>
        </pc:sldMkLst>
        <pc:spChg chg="del mod ord">
          <ac:chgData name="k26sangeetha@gmail.com" userId="dd71518909ab7ea5" providerId="LiveId" clId="{82F05BEB-4138-4DD5-B1DC-ED0A452ABCE2}" dt="2022-12-26T05:06:25.659" v="2370" actId="700"/>
          <ac:spMkLst>
            <pc:docMk/>
            <pc:sldMk cId="1656686104" sldId="352"/>
            <ac:spMk id="2" creationId="{5CE746BE-282C-001D-2FEC-24E84AFF23DD}"/>
          </ac:spMkLst>
        </pc:spChg>
        <pc:spChg chg="del mod ord">
          <ac:chgData name="k26sangeetha@gmail.com" userId="dd71518909ab7ea5" providerId="LiveId" clId="{82F05BEB-4138-4DD5-B1DC-ED0A452ABCE2}" dt="2022-12-26T05:06:25.659" v="2370" actId="700"/>
          <ac:spMkLst>
            <pc:docMk/>
            <pc:sldMk cId="1656686104" sldId="352"/>
            <ac:spMk id="3" creationId="{100C031A-1450-4259-B14D-4ADA04606C15}"/>
          </ac:spMkLst>
        </pc:spChg>
        <pc:spChg chg="del">
          <ac:chgData name="k26sangeetha@gmail.com" userId="dd71518909ab7ea5" providerId="LiveId" clId="{82F05BEB-4138-4DD5-B1DC-ED0A452ABCE2}" dt="2022-12-26T05:06:25.659" v="2370" actId="700"/>
          <ac:spMkLst>
            <pc:docMk/>
            <pc:sldMk cId="1656686104" sldId="352"/>
            <ac:spMk id="4" creationId="{220A90A2-F9B0-1212-64A4-1FD6F3537A21}"/>
          </ac:spMkLst>
        </pc:spChg>
        <pc:spChg chg="add mod ord">
          <ac:chgData name="k26sangeetha@gmail.com" userId="dd71518909ab7ea5" providerId="LiveId" clId="{82F05BEB-4138-4DD5-B1DC-ED0A452ABCE2}" dt="2022-12-26T05:07:37.417" v="2429" actId="20577"/>
          <ac:spMkLst>
            <pc:docMk/>
            <pc:sldMk cId="1656686104" sldId="352"/>
            <ac:spMk id="5" creationId="{ACC71C7D-A233-D674-65CF-59EDFAE0390B}"/>
          </ac:spMkLst>
        </pc:spChg>
        <pc:spChg chg="add mod ord">
          <ac:chgData name="k26sangeetha@gmail.com" userId="dd71518909ab7ea5" providerId="LiveId" clId="{82F05BEB-4138-4DD5-B1DC-ED0A452ABCE2}" dt="2022-12-26T05:08:27.730" v="2580" actId="20577"/>
          <ac:spMkLst>
            <pc:docMk/>
            <pc:sldMk cId="1656686104" sldId="352"/>
            <ac:spMk id="6" creationId="{C5351123-2845-6A0E-FCCE-D69293779CF7}"/>
          </ac:spMkLst>
        </pc:spChg>
      </pc:sldChg>
      <pc:sldChg chg="modSp new mod">
        <pc:chgData name="k26sangeetha@gmail.com" userId="dd71518909ab7ea5" providerId="LiveId" clId="{82F05BEB-4138-4DD5-B1DC-ED0A452ABCE2}" dt="2022-12-26T05:22:30.839" v="2651" actId="21"/>
        <pc:sldMkLst>
          <pc:docMk/>
          <pc:sldMk cId="3881758911" sldId="353"/>
        </pc:sldMkLst>
        <pc:spChg chg="mod">
          <ac:chgData name="k26sangeetha@gmail.com" userId="dd71518909ab7ea5" providerId="LiveId" clId="{82F05BEB-4138-4DD5-B1DC-ED0A452ABCE2}" dt="2022-12-26T05:19:26.957" v="2633" actId="20577"/>
          <ac:spMkLst>
            <pc:docMk/>
            <pc:sldMk cId="3881758911" sldId="353"/>
            <ac:spMk id="2" creationId="{60A05DBD-889E-AEDB-66ED-05611E35D212}"/>
          </ac:spMkLst>
        </pc:spChg>
        <pc:spChg chg="mod">
          <ac:chgData name="k26sangeetha@gmail.com" userId="dd71518909ab7ea5" providerId="LiveId" clId="{82F05BEB-4138-4DD5-B1DC-ED0A452ABCE2}" dt="2022-12-26T05:22:30.839" v="2651" actId="21"/>
          <ac:spMkLst>
            <pc:docMk/>
            <pc:sldMk cId="3881758911" sldId="353"/>
            <ac:spMk id="3" creationId="{8293409E-C11D-3C0D-9ACD-742487364331}"/>
          </ac:spMkLst>
        </pc:spChg>
      </pc:sldChg>
      <pc:sldChg chg="modSp new mod">
        <pc:chgData name="k26sangeetha@gmail.com" userId="dd71518909ab7ea5" providerId="LiveId" clId="{82F05BEB-4138-4DD5-B1DC-ED0A452ABCE2}" dt="2022-12-26T06:39:00.503" v="3595" actId="123"/>
        <pc:sldMkLst>
          <pc:docMk/>
          <pc:sldMk cId="150684361" sldId="354"/>
        </pc:sldMkLst>
        <pc:spChg chg="mod">
          <ac:chgData name="k26sangeetha@gmail.com" userId="dd71518909ab7ea5" providerId="LiveId" clId="{82F05BEB-4138-4DD5-B1DC-ED0A452ABCE2}" dt="2022-12-26T05:22:45.351" v="2673" actId="20577"/>
          <ac:spMkLst>
            <pc:docMk/>
            <pc:sldMk cId="150684361" sldId="354"/>
            <ac:spMk id="2" creationId="{8C1EDD42-45E2-B28A-8493-6CED4AD424ED}"/>
          </ac:spMkLst>
        </pc:spChg>
        <pc:spChg chg="mod">
          <ac:chgData name="k26sangeetha@gmail.com" userId="dd71518909ab7ea5" providerId="LiveId" clId="{82F05BEB-4138-4DD5-B1DC-ED0A452ABCE2}" dt="2022-12-26T06:39:00.503" v="3595" actId="123"/>
          <ac:spMkLst>
            <pc:docMk/>
            <pc:sldMk cId="150684361" sldId="354"/>
            <ac:spMk id="3" creationId="{0C8C4BFF-7FB8-63FE-2651-33B10EBDA9D8}"/>
          </ac:spMkLst>
        </pc:spChg>
      </pc:sldChg>
      <pc:sldChg chg="addSp delSp modSp new mod">
        <pc:chgData name="k26sangeetha@gmail.com" userId="dd71518909ab7ea5" providerId="LiveId" clId="{82F05BEB-4138-4DD5-B1DC-ED0A452ABCE2}" dt="2022-12-26T06:50:57.705" v="3664" actId="113"/>
        <pc:sldMkLst>
          <pc:docMk/>
          <pc:sldMk cId="3712099568" sldId="355"/>
        </pc:sldMkLst>
        <pc:spChg chg="mod">
          <ac:chgData name="k26sangeetha@gmail.com" userId="dd71518909ab7ea5" providerId="LiveId" clId="{82F05BEB-4138-4DD5-B1DC-ED0A452ABCE2}" dt="2022-12-26T06:47:18.374" v="3650" actId="1076"/>
          <ac:spMkLst>
            <pc:docMk/>
            <pc:sldMk cId="3712099568" sldId="355"/>
            <ac:spMk id="2" creationId="{382C9D91-1003-70E8-CD8C-B7B3486416C3}"/>
          </ac:spMkLst>
        </pc:spChg>
        <pc:spChg chg="mod">
          <ac:chgData name="k26sangeetha@gmail.com" userId="dd71518909ab7ea5" providerId="LiveId" clId="{82F05BEB-4138-4DD5-B1DC-ED0A452ABCE2}" dt="2022-12-26T06:50:57.705" v="3664" actId="113"/>
          <ac:spMkLst>
            <pc:docMk/>
            <pc:sldMk cId="3712099568" sldId="355"/>
            <ac:spMk id="3" creationId="{2FF43E5C-63A5-FD2B-589D-15656D61402B}"/>
          </ac:spMkLst>
        </pc:spChg>
        <pc:spChg chg="add del mod">
          <ac:chgData name="k26sangeetha@gmail.com" userId="dd71518909ab7ea5" providerId="LiveId" clId="{82F05BEB-4138-4DD5-B1DC-ED0A452ABCE2}" dt="2022-12-26T06:08:10.384" v="3456" actId="478"/>
          <ac:spMkLst>
            <pc:docMk/>
            <pc:sldMk cId="3712099568" sldId="355"/>
            <ac:spMk id="4" creationId="{958CF121-C1FB-C42A-0AAE-E0E4D19F6DBC}"/>
          </ac:spMkLst>
        </pc:spChg>
      </pc:sldChg>
      <pc:sldChg chg="modSp new mod">
        <pc:chgData name="k26sangeetha@gmail.com" userId="dd71518909ab7ea5" providerId="LiveId" clId="{82F05BEB-4138-4DD5-B1DC-ED0A452ABCE2}" dt="2022-12-26T06:47:09.225" v="3649" actId="113"/>
        <pc:sldMkLst>
          <pc:docMk/>
          <pc:sldMk cId="1089363047" sldId="356"/>
        </pc:sldMkLst>
        <pc:spChg chg="mod">
          <ac:chgData name="k26sangeetha@gmail.com" userId="dd71518909ab7ea5" providerId="LiveId" clId="{82F05BEB-4138-4DD5-B1DC-ED0A452ABCE2}" dt="2022-12-26T06:40:38.003" v="3612" actId="20577"/>
          <ac:spMkLst>
            <pc:docMk/>
            <pc:sldMk cId="1089363047" sldId="356"/>
            <ac:spMk id="2" creationId="{8497DDC0-153E-D928-CCDC-73DE891A66EF}"/>
          </ac:spMkLst>
        </pc:spChg>
        <pc:spChg chg="mod">
          <ac:chgData name="k26sangeetha@gmail.com" userId="dd71518909ab7ea5" providerId="LiveId" clId="{82F05BEB-4138-4DD5-B1DC-ED0A452ABCE2}" dt="2022-12-26T06:47:09.225" v="3649" actId="113"/>
          <ac:spMkLst>
            <pc:docMk/>
            <pc:sldMk cId="1089363047" sldId="356"/>
            <ac:spMk id="3" creationId="{AFE1B162-2631-5294-FD76-57F66063C446}"/>
          </ac:spMkLst>
        </pc:spChg>
      </pc:sldChg>
      <pc:sldChg chg="addSp delSp modSp new mod">
        <pc:chgData name="k26sangeetha@gmail.com" userId="dd71518909ab7ea5" providerId="LiveId" clId="{82F05BEB-4138-4DD5-B1DC-ED0A452ABCE2}" dt="2022-12-26T15:22:05.756" v="5441" actId="20577"/>
        <pc:sldMkLst>
          <pc:docMk/>
          <pc:sldMk cId="3319233323" sldId="357"/>
        </pc:sldMkLst>
        <pc:spChg chg="mod">
          <ac:chgData name="k26sangeetha@gmail.com" userId="dd71518909ab7ea5" providerId="LiveId" clId="{82F05BEB-4138-4DD5-B1DC-ED0A452ABCE2}" dt="2022-12-26T15:15:47.509" v="5356" actId="122"/>
          <ac:spMkLst>
            <pc:docMk/>
            <pc:sldMk cId="3319233323" sldId="357"/>
            <ac:spMk id="2" creationId="{D6BB42F6-9F93-D894-3AC2-EABB354933B5}"/>
          </ac:spMkLst>
        </pc:spChg>
        <pc:spChg chg="mod">
          <ac:chgData name="k26sangeetha@gmail.com" userId="dd71518909ab7ea5" providerId="LiveId" clId="{82F05BEB-4138-4DD5-B1DC-ED0A452ABCE2}" dt="2022-12-26T15:22:05.756" v="5441" actId="20577"/>
          <ac:spMkLst>
            <pc:docMk/>
            <pc:sldMk cId="3319233323" sldId="357"/>
            <ac:spMk id="3" creationId="{A9AE4908-750B-2CD8-2462-B53F09880713}"/>
          </ac:spMkLst>
        </pc:spChg>
        <pc:spChg chg="add del">
          <ac:chgData name="k26sangeetha@gmail.com" userId="dd71518909ab7ea5" providerId="LiveId" clId="{82F05BEB-4138-4DD5-B1DC-ED0A452ABCE2}" dt="2022-12-26T06:51:33.717" v="3676" actId="22"/>
          <ac:spMkLst>
            <pc:docMk/>
            <pc:sldMk cId="3319233323" sldId="357"/>
            <ac:spMk id="5" creationId="{AEF90307-71D1-B927-D242-979009FDB367}"/>
          </ac:spMkLst>
        </pc:spChg>
      </pc:sldChg>
      <pc:sldChg chg="addSp delSp modSp new mod">
        <pc:chgData name="k26sangeetha@gmail.com" userId="dd71518909ab7ea5" providerId="LiveId" clId="{82F05BEB-4138-4DD5-B1DC-ED0A452ABCE2}" dt="2022-12-26T15:00:45.624" v="5321" actId="1076"/>
        <pc:sldMkLst>
          <pc:docMk/>
          <pc:sldMk cId="3157167908" sldId="358"/>
        </pc:sldMkLst>
        <pc:spChg chg="mod">
          <ac:chgData name="k26sangeetha@gmail.com" userId="dd71518909ab7ea5" providerId="LiveId" clId="{82F05BEB-4138-4DD5-B1DC-ED0A452ABCE2}" dt="2022-12-26T15:00:45.624" v="5321" actId="1076"/>
          <ac:spMkLst>
            <pc:docMk/>
            <pc:sldMk cId="3157167908" sldId="358"/>
            <ac:spMk id="2" creationId="{6BE0A329-D617-3B70-AB1D-3A024136B4AB}"/>
          </ac:spMkLst>
        </pc:spChg>
        <pc:spChg chg="mod">
          <ac:chgData name="k26sangeetha@gmail.com" userId="dd71518909ab7ea5" providerId="LiveId" clId="{82F05BEB-4138-4DD5-B1DC-ED0A452ABCE2}" dt="2022-12-26T15:00:28.463" v="5317" actId="6549"/>
          <ac:spMkLst>
            <pc:docMk/>
            <pc:sldMk cId="3157167908" sldId="358"/>
            <ac:spMk id="3" creationId="{5A61564D-C114-1222-0D9E-706EA008CBAE}"/>
          </ac:spMkLst>
        </pc:spChg>
        <pc:picChg chg="add del mod">
          <ac:chgData name="k26sangeetha@gmail.com" userId="dd71518909ab7ea5" providerId="LiveId" clId="{82F05BEB-4138-4DD5-B1DC-ED0A452ABCE2}" dt="2022-12-26T15:00:22.512" v="5314" actId="478"/>
          <ac:picMkLst>
            <pc:docMk/>
            <pc:sldMk cId="3157167908" sldId="358"/>
            <ac:picMk id="4" creationId="{26E1F751-0D4B-1E03-9019-AB3027B4BA4D}"/>
          </ac:picMkLst>
        </pc:picChg>
        <pc:picChg chg="add mod">
          <ac:chgData name="k26sangeetha@gmail.com" userId="dd71518909ab7ea5" providerId="LiveId" clId="{82F05BEB-4138-4DD5-B1DC-ED0A452ABCE2}" dt="2022-12-26T15:00:40.426" v="5320" actId="1076"/>
          <ac:picMkLst>
            <pc:docMk/>
            <pc:sldMk cId="3157167908" sldId="358"/>
            <ac:picMk id="5" creationId="{443AB4D8-6733-8F09-2044-B6A093CF1CDC}"/>
          </ac:picMkLst>
        </pc:picChg>
      </pc:sldChg>
      <pc:sldChg chg="addSp modSp new mod">
        <pc:chgData name="k26sangeetha@gmail.com" userId="dd71518909ab7ea5" providerId="LiveId" clId="{82F05BEB-4138-4DD5-B1DC-ED0A452ABCE2}" dt="2022-12-26T07:06:49.867" v="4644" actId="20577"/>
        <pc:sldMkLst>
          <pc:docMk/>
          <pc:sldMk cId="2591468324" sldId="359"/>
        </pc:sldMkLst>
        <pc:spChg chg="mod">
          <ac:chgData name="k26sangeetha@gmail.com" userId="dd71518909ab7ea5" providerId="LiveId" clId="{82F05BEB-4138-4DD5-B1DC-ED0A452ABCE2}" dt="2022-12-26T07:00:34.678" v="4113" actId="1076"/>
          <ac:spMkLst>
            <pc:docMk/>
            <pc:sldMk cId="2591468324" sldId="359"/>
            <ac:spMk id="2" creationId="{7FC4FE37-0C31-2F30-3766-AE7F8FBF4E8B}"/>
          </ac:spMkLst>
        </pc:spChg>
        <pc:spChg chg="mod">
          <ac:chgData name="k26sangeetha@gmail.com" userId="dd71518909ab7ea5" providerId="LiveId" clId="{82F05BEB-4138-4DD5-B1DC-ED0A452ABCE2}" dt="2022-12-26T07:06:49.867" v="4644" actId="20577"/>
          <ac:spMkLst>
            <pc:docMk/>
            <pc:sldMk cId="2591468324" sldId="359"/>
            <ac:spMk id="3" creationId="{8DF03D05-C7E5-42A7-9E04-0AF38A3F49B6}"/>
          </ac:spMkLst>
        </pc:spChg>
        <pc:picChg chg="add mod modCrop">
          <ac:chgData name="k26sangeetha@gmail.com" userId="dd71518909ab7ea5" providerId="LiveId" clId="{82F05BEB-4138-4DD5-B1DC-ED0A452ABCE2}" dt="2022-12-26T07:00:36.430" v="4114" actId="1076"/>
          <ac:picMkLst>
            <pc:docMk/>
            <pc:sldMk cId="2591468324" sldId="359"/>
            <ac:picMk id="5" creationId="{854C6423-6F1F-3B71-1829-66707459D528}"/>
          </ac:picMkLst>
        </pc:picChg>
      </pc:sldChg>
      <pc:sldChg chg="addSp modSp new mod">
        <pc:chgData name="k26sangeetha@gmail.com" userId="dd71518909ab7ea5" providerId="LiveId" clId="{82F05BEB-4138-4DD5-B1DC-ED0A452ABCE2}" dt="2022-12-26T15:30:51.427" v="5493" actId="1076"/>
        <pc:sldMkLst>
          <pc:docMk/>
          <pc:sldMk cId="2545158645" sldId="360"/>
        </pc:sldMkLst>
        <pc:spChg chg="mod">
          <ac:chgData name="k26sangeetha@gmail.com" userId="dd71518909ab7ea5" providerId="LiveId" clId="{82F05BEB-4138-4DD5-B1DC-ED0A452ABCE2}" dt="2022-12-26T14:59:01.835" v="5102" actId="20577"/>
          <ac:spMkLst>
            <pc:docMk/>
            <pc:sldMk cId="2545158645" sldId="360"/>
            <ac:spMk id="2" creationId="{850D8CDC-61BF-113B-AECE-20EA2604F5FA}"/>
          </ac:spMkLst>
        </pc:spChg>
        <pc:spChg chg="mod">
          <ac:chgData name="k26sangeetha@gmail.com" userId="dd71518909ab7ea5" providerId="LiveId" clId="{82F05BEB-4138-4DD5-B1DC-ED0A452ABCE2}" dt="2022-12-26T14:58:52.428" v="5077"/>
          <ac:spMkLst>
            <pc:docMk/>
            <pc:sldMk cId="2545158645" sldId="360"/>
            <ac:spMk id="3" creationId="{CC268949-77C7-736C-4507-204057818CC5}"/>
          </ac:spMkLst>
        </pc:spChg>
        <pc:spChg chg="add mod">
          <ac:chgData name="k26sangeetha@gmail.com" userId="dd71518909ab7ea5" providerId="LiveId" clId="{82F05BEB-4138-4DD5-B1DC-ED0A452ABCE2}" dt="2022-12-26T15:30:51.427" v="5493" actId="1076"/>
          <ac:spMkLst>
            <pc:docMk/>
            <pc:sldMk cId="2545158645" sldId="360"/>
            <ac:spMk id="4" creationId="{AC7916B8-18CD-7112-D77E-C68EF1C840FF}"/>
          </ac:spMkLst>
        </pc:spChg>
      </pc:sldChg>
      <pc:sldChg chg="modSp new mod">
        <pc:chgData name="k26sangeetha@gmail.com" userId="dd71518909ab7ea5" providerId="LiveId" clId="{82F05BEB-4138-4DD5-B1DC-ED0A452ABCE2}" dt="2022-12-26T15:09:38.764" v="5336" actId="20577"/>
        <pc:sldMkLst>
          <pc:docMk/>
          <pc:sldMk cId="3021724002" sldId="361"/>
        </pc:sldMkLst>
        <pc:spChg chg="mod">
          <ac:chgData name="k26sangeetha@gmail.com" userId="dd71518909ab7ea5" providerId="LiveId" clId="{82F05BEB-4138-4DD5-B1DC-ED0A452ABCE2}" dt="2022-12-26T15:09:38.764" v="5336" actId="20577"/>
          <ac:spMkLst>
            <pc:docMk/>
            <pc:sldMk cId="3021724002" sldId="361"/>
            <ac:spMk id="2" creationId="{3FB627F3-E597-BA3E-53B0-8784ED737581}"/>
          </ac:spMkLst>
        </pc:spChg>
        <pc:spChg chg="mod">
          <ac:chgData name="k26sangeetha@gmail.com" userId="dd71518909ab7ea5" providerId="LiveId" clId="{82F05BEB-4138-4DD5-B1DC-ED0A452ABCE2}" dt="2022-12-26T15:09:33.236" v="5325"/>
          <ac:spMkLst>
            <pc:docMk/>
            <pc:sldMk cId="3021724002" sldId="361"/>
            <ac:spMk id="3" creationId="{65C3D987-3536-6830-E679-8C0A1167C7FD}"/>
          </ac:spMkLst>
        </pc:spChg>
      </pc:sldChg>
      <pc:sldChg chg="addSp delSp modSp new mod">
        <pc:chgData name="k26sangeetha@gmail.com" userId="dd71518909ab7ea5" providerId="LiveId" clId="{82F05BEB-4138-4DD5-B1DC-ED0A452ABCE2}" dt="2022-12-27T03:33:45.438" v="6954" actId="113"/>
        <pc:sldMkLst>
          <pc:docMk/>
          <pc:sldMk cId="2283941357" sldId="362"/>
        </pc:sldMkLst>
        <pc:spChg chg="del">
          <ac:chgData name="k26sangeetha@gmail.com" userId="dd71518909ab7ea5" providerId="LiveId" clId="{82F05BEB-4138-4DD5-B1DC-ED0A452ABCE2}" dt="2022-12-26T15:28:49.672" v="5446" actId="478"/>
          <ac:spMkLst>
            <pc:docMk/>
            <pc:sldMk cId="2283941357" sldId="362"/>
            <ac:spMk id="2" creationId="{C9161D68-A5E6-A472-734A-70CE48251DD6}"/>
          </ac:spMkLst>
        </pc:spChg>
        <pc:spChg chg="mod">
          <ac:chgData name="k26sangeetha@gmail.com" userId="dd71518909ab7ea5" providerId="LiveId" clId="{82F05BEB-4138-4DD5-B1DC-ED0A452ABCE2}" dt="2022-12-27T03:33:45.438" v="6954" actId="113"/>
          <ac:spMkLst>
            <pc:docMk/>
            <pc:sldMk cId="2283941357" sldId="362"/>
            <ac:spMk id="3" creationId="{940AE0B7-6E71-35B7-BF4E-D38578DC9FB0}"/>
          </ac:spMkLst>
        </pc:spChg>
        <pc:spChg chg="add mod">
          <ac:chgData name="k26sangeetha@gmail.com" userId="dd71518909ab7ea5" providerId="LiveId" clId="{82F05BEB-4138-4DD5-B1DC-ED0A452ABCE2}" dt="2022-12-26T15:28:56.340" v="5451" actId="5793"/>
          <ac:spMkLst>
            <pc:docMk/>
            <pc:sldMk cId="2283941357" sldId="362"/>
            <ac:spMk id="4" creationId="{F8DBBF52-9B38-1FA8-B578-123ABABC7CC2}"/>
          </ac:spMkLst>
        </pc:spChg>
      </pc:sldChg>
      <pc:sldChg chg="addSp delSp modSp new mod">
        <pc:chgData name="k26sangeetha@gmail.com" userId="dd71518909ab7ea5" providerId="LiveId" clId="{82F05BEB-4138-4DD5-B1DC-ED0A452ABCE2}" dt="2022-12-27T03:34:25.060" v="6955" actId="478"/>
        <pc:sldMkLst>
          <pc:docMk/>
          <pc:sldMk cId="92392965" sldId="363"/>
        </pc:sldMkLst>
        <pc:spChg chg="mod">
          <ac:chgData name="k26sangeetha@gmail.com" userId="dd71518909ab7ea5" providerId="LiveId" clId="{82F05BEB-4138-4DD5-B1DC-ED0A452ABCE2}" dt="2022-12-27T02:59:16.692" v="5950" actId="14100"/>
          <ac:spMkLst>
            <pc:docMk/>
            <pc:sldMk cId="92392965" sldId="363"/>
            <ac:spMk id="2" creationId="{4AD05C8E-8FDB-17D0-CD32-998EA12612B5}"/>
          </ac:spMkLst>
        </pc:spChg>
        <pc:spChg chg="mod">
          <ac:chgData name="k26sangeetha@gmail.com" userId="dd71518909ab7ea5" providerId="LiveId" clId="{82F05BEB-4138-4DD5-B1DC-ED0A452ABCE2}" dt="2022-12-27T02:58:59.710" v="5949" actId="20577"/>
          <ac:spMkLst>
            <pc:docMk/>
            <pc:sldMk cId="92392965" sldId="363"/>
            <ac:spMk id="3" creationId="{0FB3C884-59EF-4A34-FCD2-2EF65DF77E7B}"/>
          </ac:spMkLst>
        </pc:spChg>
        <pc:spChg chg="add mod">
          <ac:chgData name="k26sangeetha@gmail.com" userId="dd71518909ab7ea5" providerId="LiveId" clId="{82F05BEB-4138-4DD5-B1DC-ED0A452ABCE2}" dt="2022-12-26T15:31:18.665" v="5502" actId="14100"/>
          <ac:spMkLst>
            <pc:docMk/>
            <pc:sldMk cId="92392965" sldId="363"/>
            <ac:spMk id="4" creationId="{A753C153-5B7E-2AE8-D2EF-8E76C18B287C}"/>
          </ac:spMkLst>
        </pc:spChg>
        <pc:spChg chg="add del">
          <ac:chgData name="k26sangeetha@gmail.com" userId="dd71518909ab7ea5" providerId="LiveId" clId="{82F05BEB-4138-4DD5-B1DC-ED0A452ABCE2}" dt="2022-12-27T03:34:25.060" v="6955" actId="478"/>
          <ac:spMkLst>
            <pc:docMk/>
            <pc:sldMk cId="92392965" sldId="363"/>
            <ac:spMk id="6" creationId="{7932FAAA-6B0B-518D-FCDE-322A6C31737D}"/>
          </ac:spMkLst>
        </pc:spChg>
      </pc:sldChg>
      <pc:sldChg chg="delSp modSp add mod">
        <pc:chgData name="k26sangeetha@gmail.com" userId="dd71518909ab7ea5" providerId="LiveId" clId="{82F05BEB-4138-4DD5-B1DC-ED0A452ABCE2}" dt="2022-12-27T03:03:08.329" v="6260" actId="478"/>
        <pc:sldMkLst>
          <pc:docMk/>
          <pc:sldMk cId="3683341526" sldId="364"/>
        </pc:sldMkLst>
        <pc:spChg chg="mod">
          <ac:chgData name="k26sangeetha@gmail.com" userId="dd71518909ab7ea5" providerId="LiveId" clId="{82F05BEB-4138-4DD5-B1DC-ED0A452ABCE2}" dt="2022-12-27T03:00:07.364" v="6024" actId="1076"/>
          <ac:spMkLst>
            <pc:docMk/>
            <pc:sldMk cId="3683341526" sldId="364"/>
            <ac:spMk id="2" creationId="{4AD05C8E-8FDB-17D0-CD32-998EA12612B5}"/>
          </ac:spMkLst>
        </pc:spChg>
        <pc:spChg chg="mod">
          <ac:chgData name="k26sangeetha@gmail.com" userId="dd71518909ab7ea5" providerId="LiveId" clId="{82F05BEB-4138-4DD5-B1DC-ED0A452ABCE2}" dt="2022-12-27T03:03:05.890" v="6259" actId="20577"/>
          <ac:spMkLst>
            <pc:docMk/>
            <pc:sldMk cId="3683341526" sldId="364"/>
            <ac:spMk id="3" creationId="{0FB3C884-59EF-4A34-FCD2-2EF65DF77E7B}"/>
          </ac:spMkLst>
        </pc:spChg>
        <pc:spChg chg="del">
          <ac:chgData name="k26sangeetha@gmail.com" userId="dd71518909ab7ea5" providerId="LiveId" clId="{82F05BEB-4138-4DD5-B1DC-ED0A452ABCE2}" dt="2022-12-27T03:03:08.329" v="6260" actId="478"/>
          <ac:spMkLst>
            <pc:docMk/>
            <pc:sldMk cId="3683341526" sldId="364"/>
            <ac:spMk id="6" creationId="{7932FAAA-6B0B-518D-FCDE-322A6C31737D}"/>
          </ac:spMkLst>
        </pc:spChg>
      </pc:sldChg>
      <pc:sldChg chg="modSp add mod">
        <pc:chgData name="k26sangeetha@gmail.com" userId="dd71518909ab7ea5" providerId="LiveId" clId="{82F05BEB-4138-4DD5-B1DC-ED0A452ABCE2}" dt="2022-12-27T03:08:06.999" v="6398" actId="6549"/>
        <pc:sldMkLst>
          <pc:docMk/>
          <pc:sldMk cId="1769099497" sldId="365"/>
        </pc:sldMkLst>
        <pc:spChg chg="mod">
          <ac:chgData name="k26sangeetha@gmail.com" userId="dd71518909ab7ea5" providerId="LiveId" clId="{82F05BEB-4138-4DD5-B1DC-ED0A452ABCE2}" dt="2022-12-27T03:04:00.935" v="6320" actId="20577"/>
          <ac:spMkLst>
            <pc:docMk/>
            <pc:sldMk cId="1769099497" sldId="365"/>
            <ac:spMk id="2" creationId="{4AD05C8E-8FDB-17D0-CD32-998EA12612B5}"/>
          </ac:spMkLst>
        </pc:spChg>
        <pc:spChg chg="mod">
          <ac:chgData name="k26sangeetha@gmail.com" userId="dd71518909ab7ea5" providerId="LiveId" clId="{82F05BEB-4138-4DD5-B1DC-ED0A452ABCE2}" dt="2022-12-27T03:08:06.999" v="6398" actId="6549"/>
          <ac:spMkLst>
            <pc:docMk/>
            <pc:sldMk cId="1769099497" sldId="365"/>
            <ac:spMk id="3" creationId="{0FB3C884-59EF-4A34-FCD2-2EF65DF77E7B}"/>
          </ac:spMkLst>
        </pc:spChg>
      </pc:sldChg>
      <pc:sldChg chg="modSp add mod">
        <pc:chgData name="k26sangeetha@gmail.com" userId="dd71518909ab7ea5" providerId="LiveId" clId="{82F05BEB-4138-4DD5-B1DC-ED0A452ABCE2}" dt="2022-12-27T03:13:15.938" v="6631" actId="20577"/>
        <pc:sldMkLst>
          <pc:docMk/>
          <pc:sldMk cId="3010226857" sldId="366"/>
        </pc:sldMkLst>
        <pc:spChg chg="mod">
          <ac:chgData name="k26sangeetha@gmail.com" userId="dd71518909ab7ea5" providerId="LiveId" clId="{82F05BEB-4138-4DD5-B1DC-ED0A452ABCE2}" dt="2022-12-27T03:13:15.938" v="6631" actId="20577"/>
          <ac:spMkLst>
            <pc:docMk/>
            <pc:sldMk cId="3010226857" sldId="366"/>
            <ac:spMk id="2" creationId="{4AD05C8E-8FDB-17D0-CD32-998EA12612B5}"/>
          </ac:spMkLst>
        </pc:spChg>
        <pc:spChg chg="mod">
          <ac:chgData name="k26sangeetha@gmail.com" userId="dd71518909ab7ea5" providerId="LiveId" clId="{82F05BEB-4138-4DD5-B1DC-ED0A452ABCE2}" dt="2022-12-27T03:13:08.957" v="6630" actId="27636"/>
          <ac:spMkLst>
            <pc:docMk/>
            <pc:sldMk cId="3010226857" sldId="366"/>
            <ac:spMk id="3" creationId="{0FB3C884-59EF-4A34-FCD2-2EF65DF77E7B}"/>
          </ac:spMkLst>
        </pc:spChg>
      </pc:sldChg>
      <pc:sldChg chg="modSp add mod">
        <pc:chgData name="k26sangeetha@gmail.com" userId="dd71518909ab7ea5" providerId="LiveId" clId="{82F05BEB-4138-4DD5-B1DC-ED0A452ABCE2}" dt="2022-12-27T03:14:30.986" v="6646" actId="108"/>
        <pc:sldMkLst>
          <pc:docMk/>
          <pc:sldMk cId="2011772275" sldId="367"/>
        </pc:sldMkLst>
        <pc:spChg chg="mod">
          <ac:chgData name="k26sangeetha@gmail.com" userId="dd71518909ab7ea5" providerId="LiveId" clId="{82F05BEB-4138-4DD5-B1DC-ED0A452ABCE2}" dt="2022-12-27T03:14:23.980" v="6645" actId="114"/>
          <ac:spMkLst>
            <pc:docMk/>
            <pc:sldMk cId="2011772275" sldId="367"/>
            <ac:spMk id="2" creationId="{4AD05C8E-8FDB-17D0-CD32-998EA12612B5}"/>
          </ac:spMkLst>
        </pc:spChg>
        <pc:spChg chg="mod">
          <ac:chgData name="k26sangeetha@gmail.com" userId="dd71518909ab7ea5" providerId="LiveId" clId="{82F05BEB-4138-4DD5-B1DC-ED0A452ABCE2}" dt="2022-12-27T03:14:30.986" v="6646" actId="108"/>
          <ac:spMkLst>
            <pc:docMk/>
            <pc:sldMk cId="2011772275" sldId="367"/>
            <ac:spMk id="3" creationId="{0FB3C884-59EF-4A34-FCD2-2EF65DF77E7B}"/>
          </ac:spMkLst>
        </pc:spChg>
      </pc:sldChg>
      <pc:sldChg chg="modSp new del mod">
        <pc:chgData name="k26sangeetha@gmail.com" userId="dd71518909ab7ea5" providerId="LiveId" clId="{82F05BEB-4138-4DD5-B1DC-ED0A452ABCE2}" dt="2023-01-12T10:36:45.926" v="13349" actId="47"/>
        <pc:sldMkLst>
          <pc:docMk/>
          <pc:sldMk cId="3687972581" sldId="368"/>
        </pc:sldMkLst>
        <pc:spChg chg="mod">
          <ac:chgData name="k26sangeetha@gmail.com" userId="dd71518909ab7ea5" providerId="LiveId" clId="{82F05BEB-4138-4DD5-B1DC-ED0A452ABCE2}" dt="2022-12-27T03:32:26.608" v="6924" actId="20577"/>
          <ac:spMkLst>
            <pc:docMk/>
            <pc:sldMk cId="3687972581" sldId="368"/>
            <ac:spMk id="2" creationId="{19C12320-1CDD-13EC-FA0F-98FE86CBA86A}"/>
          </ac:spMkLst>
        </pc:spChg>
      </pc:sldChg>
      <pc:sldChg chg="modSp add mod">
        <pc:chgData name="k26sangeetha@gmail.com" userId="dd71518909ab7ea5" providerId="LiveId" clId="{82F05BEB-4138-4DD5-B1DC-ED0A452ABCE2}" dt="2022-12-27T03:15:58.112" v="6657" actId="20577"/>
        <pc:sldMkLst>
          <pc:docMk/>
          <pc:sldMk cId="330374282" sldId="369"/>
        </pc:sldMkLst>
        <pc:spChg chg="mod">
          <ac:chgData name="k26sangeetha@gmail.com" userId="dd71518909ab7ea5" providerId="LiveId" clId="{82F05BEB-4138-4DD5-B1DC-ED0A452ABCE2}" dt="2022-12-27T03:15:58.112" v="6657" actId="20577"/>
          <ac:spMkLst>
            <pc:docMk/>
            <pc:sldMk cId="330374282" sldId="369"/>
            <ac:spMk id="3" creationId="{0FB3C884-59EF-4A34-FCD2-2EF65DF77E7B}"/>
          </ac:spMkLst>
        </pc:spChg>
      </pc:sldChg>
      <pc:sldChg chg="modSp add mod">
        <pc:chgData name="k26sangeetha@gmail.com" userId="dd71518909ab7ea5" providerId="LiveId" clId="{82F05BEB-4138-4DD5-B1DC-ED0A452ABCE2}" dt="2022-12-27T03:30:07.971" v="6850"/>
        <pc:sldMkLst>
          <pc:docMk/>
          <pc:sldMk cId="544075200" sldId="370"/>
        </pc:sldMkLst>
        <pc:spChg chg="mod">
          <ac:chgData name="k26sangeetha@gmail.com" userId="dd71518909ab7ea5" providerId="LiveId" clId="{82F05BEB-4138-4DD5-B1DC-ED0A452ABCE2}" dt="2022-12-27T03:16:51.282" v="6665" actId="20577"/>
          <ac:spMkLst>
            <pc:docMk/>
            <pc:sldMk cId="544075200" sldId="370"/>
            <ac:spMk id="2" creationId="{4AD05C8E-8FDB-17D0-CD32-998EA12612B5}"/>
          </ac:spMkLst>
        </pc:spChg>
        <pc:spChg chg="mod">
          <ac:chgData name="k26sangeetha@gmail.com" userId="dd71518909ab7ea5" providerId="LiveId" clId="{82F05BEB-4138-4DD5-B1DC-ED0A452ABCE2}" dt="2022-12-27T03:30:07.971" v="6850"/>
          <ac:spMkLst>
            <pc:docMk/>
            <pc:sldMk cId="544075200" sldId="370"/>
            <ac:spMk id="3" creationId="{0FB3C884-59EF-4A34-FCD2-2EF65DF77E7B}"/>
          </ac:spMkLst>
        </pc:spChg>
      </pc:sldChg>
      <pc:sldChg chg="modSp add mod">
        <pc:chgData name="k26sangeetha@gmail.com" userId="dd71518909ab7ea5" providerId="LiveId" clId="{82F05BEB-4138-4DD5-B1DC-ED0A452ABCE2}" dt="2022-12-27T03:31:33.704" v="6915" actId="20577"/>
        <pc:sldMkLst>
          <pc:docMk/>
          <pc:sldMk cId="1634111660" sldId="371"/>
        </pc:sldMkLst>
        <pc:spChg chg="mod">
          <ac:chgData name="k26sangeetha@gmail.com" userId="dd71518909ab7ea5" providerId="LiveId" clId="{82F05BEB-4138-4DD5-B1DC-ED0A452ABCE2}" dt="2022-12-27T03:30:30.311" v="6854" actId="20577"/>
          <ac:spMkLst>
            <pc:docMk/>
            <pc:sldMk cId="1634111660" sldId="371"/>
            <ac:spMk id="2" creationId="{4AD05C8E-8FDB-17D0-CD32-998EA12612B5}"/>
          </ac:spMkLst>
        </pc:spChg>
        <pc:spChg chg="mod">
          <ac:chgData name="k26sangeetha@gmail.com" userId="dd71518909ab7ea5" providerId="LiveId" clId="{82F05BEB-4138-4DD5-B1DC-ED0A452ABCE2}" dt="2022-12-27T03:31:33.704" v="6915" actId="20577"/>
          <ac:spMkLst>
            <pc:docMk/>
            <pc:sldMk cId="1634111660" sldId="371"/>
            <ac:spMk id="3" creationId="{0FB3C884-59EF-4A34-FCD2-2EF65DF77E7B}"/>
          </ac:spMkLst>
        </pc:spChg>
      </pc:sldChg>
      <pc:sldChg chg="modSp new mod">
        <pc:chgData name="k26sangeetha@gmail.com" userId="dd71518909ab7ea5" providerId="LiveId" clId="{82F05BEB-4138-4DD5-B1DC-ED0A452ABCE2}" dt="2022-12-27T13:49:58.203" v="6994"/>
        <pc:sldMkLst>
          <pc:docMk/>
          <pc:sldMk cId="3370014598" sldId="372"/>
        </pc:sldMkLst>
        <pc:spChg chg="mod">
          <ac:chgData name="k26sangeetha@gmail.com" userId="dd71518909ab7ea5" providerId="LiveId" clId="{82F05BEB-4138-4DD5-B1DC-ED0A452ABCE2}" dt="2022-12-27T03:36:03.466" v="6978" actId="20577"/>
          <ac:spMkLst>
            <pc:docMk/>
            <pc:sldMk cId="3370014598" sldId="372"/>
            <ac:spMk id="2" creationId="{34F9A820-6192-5AEF-C3CD-6BA440DE4587}"/>
          </ac:spMkLst>
        </pc:spChg>
        <pc:spChg chg="mod">
          <ac:chgData name="k26sangeetha@gmail.com" userId="dd71518909ab7ea5" providerId="LiveId" clId="{82F05BEB-4138-4DD5-B1DC-ED0A452ABCE2}" dt="2022-12-27T13:49:58.203" v="6994"/>
          <ac:spMkLst>
            <pc:docMk/>
            <pc:sldMk cId="3370014598" sldId="372"/>
            <ac:spMk id="3" creationId="{D40A2896-15AB-17AA-33DA-F19E24A6F1A2}"/>
          </ac:spMkLst>
        </pc:spChg>
      </pc:sldChg>
      <pc:sldChg chg="addSp delSp modSp new mod">
        <pc:chgData name="k26sangeetha@gmail.com" userId="dd71518909ab7ea5" providerId="LiveId" clId="{82F05BEB-4138-4DD5-B1DC-ED0A452ABCE2}" dt="2022-12-27T14:40:32.423" v="7745" actId="20577"/>
        <pc:sldMkLst>
          <pc:docMk/>
          <pc:sldMk cId="1951362528" sldId="373"/>
        </pc:sldMkLst>
        <pc:spChg chg="mod">
          <ac:chgData name="k26sangeetha@gmail.com" userId="dd71518909ab7ea5" providerId="LiveId" clId="{82F05BEB-4138-4DD5-B1DC-ED0A452ABCE2}" dt="2022-12-27T14:26:44.193" v="7622" actId="5793"/>
          <ac:spMkLst>
            <pc:docMk/>
            <pc:sldMk cId="1951362528" sldId="373"/>
            <ac:spMk id="2" creationId="{C446CF56-6645-18DE-E86C-A1D9DB1B1D18}"/>
          </ac:spMkLst>
        </pc:spChg>
        <pc:spChg chg="mod">
          <ac:chgData name="k26sangeetha@gmail.com" userId="dd71518909ab7ea5" providerId="LiveId" clId="{82F05BEB-4138-4DD5-B1DC-ED0A452ABCE2}" dt="2022-12-27T14:40:32.423" v="7745" actId="20577"/>
          <ac:spMkLst>
            <pc:docMk/>
            <pc:sldMk cId="1951362528" sldId="373"/>
            <ac:spMk id="3" creationId="{F2259170-4A65-0164-D652-62CA8EDE8D59}"/>
          </ac:spMkLst>
        </pc:spChg>
        <pc:spChg chg="add mod">
          <ac:chgData name="k26sangeetha@gmail.com" userId="dd71518909ab7ea5" providerId="LiveId" clId="{82F05BEB-4138-4DD5-B1DC-ED0A452ABCE2}" dt="2022-12-27T14:32:22.366" v="7734" actId="114"/>
          <ac:spMkLst>
            <pc:docMk/>
            <pc:sldMk cId="1951362528" sldId="373"/>
            <ac:spMk id="11" creationId="{8203CBCF-9EAB-B8A5-5AD9-0B9C50E345ED}"/>
          </ac:spMkLst>
        </pc:spChg>
        <pc:picChg chg="add del mod">
          <ac:chgData name="k26sangeetha@gmail.com" userId="dd71518909ab7ea5" providerId="LiveId" clId="{82F05BEB-4138-4DD5-B1DC-ED0A452ABCE2}" dt="2022-12-27T14:28:25.024" v="7668" actId="478"/>
          <ac:picMkLst>
            <pc:docMk/>
            <pc:sldMk cId="1951362528" sldId="373"/>
            <ac:picMk id="5" creationId="{864A9D4D-DC59-A22F-125F-863C951C8382}"/>
          </ac:picMkLst>
        </pc:picChg>
        <pc:picChg chg="add del mod ord">
          <ac:chgData name="k26sangeetha@gmail.com" userId="dd71518909ab7ea5" providerId="LiveId" clId="{82F05BEB-4138-4DD5-B1DC-ED0A452ABCE2}" dt="2022-12-27T14:28:26.332" v="7669" actId="478"/>
          <ac:picMkLst>
            <pc:docMk/>
            <pc:sldMk cId="1951362528" sldId="373"/>
            <ac:picMk id="7" creationId="{48287E49-89D6-E5F5-0C4E-3FC2FB62BDD5}"/>
          </ac:picMkLst>
        </pc:picChg>
        <pc:picChg chg="add mod">
          <ac:chgData name="k26sangeetha@gmail.com" userId="dd71518909ab7ea5" providerId="LiveId" clId="{82F05BEB-4138-4DD5-B1DC-ED0A452ABCE2}" dt="2022-12-27T14:32:35.619" v="7739" actId="1076"/>
          <ac:picMkLst>
            <pc:docMk/>
            <pc:sldMk cId="1951362528" sldId="373"/>
            <ac:picMk id="9" creationId="{B1DF49BE-DD8D-2485-F9A4-A2065CA53A6A}"/>
          </ac:picMkLst>
        </pc:picChg>
        <pc:picChg chg="add mod">
          <ac:chgData name="k26sangeetha@gmail.com" userId="dd71518909ab7ea5" providerId="LiveId" clId="{82F05BEB-4138-4DD5-B1DC-ED0A452ABCE2}" dt="2022-12-27T14:32:30.435" v="7738" actId="1076"/>
          <ac:picMkLst>
            <pc:docMk/>
            <pc:sldMk cId="1951362528" sldId="373"/>
            <ac:picMk id="13" creationId="{B5F47F81-7881-F479-00AC-7D4835AAEB7F}"/>
          </ac:picMkLst>
        </pc:picChg>
      </pc:sldChg>
      <pc:sldChg chg="new del">
        <pc:chgData name="k26sangeetha@gmail.com" userId="dd71518909ab7ea5" providerId="LiveId" clId="{82F05BEB-4138-4DD5-B1DC-ED0A452ABCE2}" dt="2022-12-27T14:26:35.531" v="7616" actId="47"/>
        <pc:sldMkLst>
          <pc:docMk/>
          <pc:sldMk cId="154029006" sldId="374"/>
        </pc:sldMkLst>
      </pc:sldChg>
      <pc:sldChg chg="add ord">
        <pc:chgData name="k26sangeetha@gmail.com" userId="dd71518909ab7ea5" providerId="LiveId" clId="{82F05BEB-4138-4DD5-B1DC-ED0A452ABCE2}" dt="2022-12-27T14:40:27.149" v="7741"/>
        <pc:sldMkLst>
          <pc:docMk/>
          <pc:sldMk cId="2081936382" sldId="375"/>
        </pc:sldMkLst>
      </pc:sldChg>
      <pc:sldChg chg="delSp modSp add mod">
        <pc:chgData name="k26sangeetha@gmail.com" userId="dd71518909ab7ea5" providerId="LiveId" clId="{82F05BEB-4138-4DD5-B1DC-ED0A452ABCE2}" dt="2022-12-27T14:45:05.871" v="7929" actId="478"/>
        <pc:sldMkLst>
          <pc:docMk/>
          <pc:sldMk cId="2156657196" sldId="376"/>
        </pc:sldMkLst>
        <pc:spChg chg="mod">
          <ac:chgData name="k26sangeetha@gmail.com" userId="dd71518909ab7ea5" providerId="LiveId" clId="{82F05BEB-4138-4DD5-B1DC-ED0A452ABCE2}" dt="2022-12-27T14:42:45.325" v="7927" actId="20577"/>
          <ac:spMkLst>
            <pc:docMk/>
            <pc:sldMk cId="2156657196" sldId="376"/>
            <ac:spMk id="3" creationId="{F2259170-4A65-0164-D652-62CA8EDE8D59}"/>
          </ac:spMkLst>
        </pc:spChg>
        <pc:spChg chg="del mod">
          <ac:chgData name="k26sangeetha@gmail.com" userId="dd71518909ab7ea5" providerId="LiveId" clId="{82F05BEB-4138-4DD5-B1DC-ED0A452ABCE2}" dt="2022-12-27T14:40:40.855" v="7748" actId="478"/>
          <ac:spMkLst>
            <pc:docMk/>
            <pc:sldMk cId="2156657196" sldId="376"/>
            <ac:spMk id="11" creationId="{8203CBCF-9EAB-B8A5-5AD9-0B9C50E345ED}"/>
          </ac:spMkLst>
        </pc:spChg>
        <pc:picChg chg="del">
          <ac:chgData name="k26sangeetha@gmail.com" userId="dd71518909ab7ea5" providerId="LiveId" clId="{82F05BEB-4138-4DD5-B1DC-ED0A452ABCE2}" dt="2022-12-27T14:45:05.267" v="7928" actId="478"/>
          <ac:picMkLst>
            <pc:docMk/>
            <pc:sldMk cId="2156657196" sldId="376"/>
            <ac:picMk id="9" creationId="{B1DF49BE-DD8D-2485-F9A4-A2065CA53A6A}"/>
          </ac:picMkLst>
        </pc:picChg>
        <pc:picChg chg="del">
          <ac:chgData name="k26sangeetha@gmail.com" userId="dd71518909ab7ea5" providerId="LiveId" clId="{82F05BEB-4138-4DD5-B1DC-ED0A452ABCE2}" dt="2022-12-27T14:45:05.871" v="7929" actId="478"/>
          <ac:picMkLst>
            <pc:docMk/>
            <pc:sldMk cId="2156657196" sldId="376"/>
            <ac:picMk id="13" creationId="{B5F47F81-7881-F479-00AC-7D4835AAEB7F}"/>
          </ac:picMkLst>
        </pc:picChg>
      </pc:sldChg>
      <pc:sldChg chg="addSp modSp new mod">
        <pc:chgData name="k26sangeetha@gmail.com" userId="dd71518909ab7ea5" providerId="LiveId" clId="{82F05BEB-4138-4DD5-B1DC-ED0A452ABCE2}" dt="2022-12-27T15:44:23.311" v="8514" actId="1076"/>
        <pc:sldMkLst>
          <pc:docMk/>
          <pc:sldMk cId="3257072843" sldId="377"/>
        </pc:sldMkLst>
        <pc:spChg chg="mod">
          <ac:chgData name="k26sangeetha@gmail.com" userId="dd71518909ab7ea5" providerId="LiveId" clId="{82F05BEB-4138-4DD5-B1DC-ED0A452ABCE2}" dt="2022-12-27T15:44:10.979" v="8510" actId="113"/>
          <ac:spMkLst>
            <pc:docMk/>
            <pc:sldMk cId="3257072843" sldId="377"/>
            <ac:spMk id="2" creationId="{32EAA9DD-EC13-71BE-58BF-535C83949A62}"/>
          </ac:spMkLst>
        </pc:spChg>
        <pc:spChg chg="mod">
          <ac:chgData name="k26sangeetha@gmail.com" userId="dd71518909ab7ea5" providerId="LiveId" clId="{82F05BEB-4138-4DD5-B1DC-ED0A452ABCE2}" dt="2022-12-27T15:44:15.247" v="8511" actId="1076"/>
          <ac:spMkLst>
            <pc:docMk/>
            <pc:sldMk cId="3257072843" sldId="377"/>
            <ac:spMk id="3" creationId="{BA81EBA8-1CD9-7778-5586-9D33226BD9D5}"/>
          </ac:spMkLst>
        </pc:spChg>
        <pc:picChg chg="add mod">
          <ac:chgData name="k26sangeetha@gmail.com" userId="dd71518909ab7ea5" providerId="LiveId" clId="{82F05BEB-4138-4DD5-B1DC-ED0A452ABCE2}" dt="2022-12-27T15:44:18.767" v="8512" actId="1076"/>
          <ac:picMkLst>
            <pc:docMk/>
            <pc:sldMk cId="3257072843" sldId="377"/>
            <ac:picMk id="5" creationId="{13006B87-B752-565D-C101-B17EC89019CE}"/>
          </ac:picMkLst>
        </pc:picChg>
        <pc:picChg chg="add mod">
          <ac:chgData name="k26sangeetha@gmail.com" userId="dd71518909ab7ea5" providerId="LiveId" clId="{82F05BEB-4138-4DD5-B1DC-ED0A452ABCE2}" dt="2022-12-27T15:44:23.311" v="8514" actId="1076"/>
          <ac:picMkLst>
            <pc:docMk/>
            <pc:sldMk cId="3257072843" sldId="377"/>
            <ac:picMk id="7" creationId="{0277F167-2513-C7E3-4380-8D38723989A1}"/>
          </ac:picMkLst>
        </pc:picChg>
      </pc:sldChg>
      <pc:sldChg chg="addSp modSp new mod">
        <pc:chgData name="k26sangeetha@gmail.com" userId="dd71518909ab7ea5" providerId="LiveId" clId="{82F05BEB-4138-4DD5-B1DC-ED0A452ABCE2}" dt="2022-12-27T15:58:14.416" v="8762" actId="1076"/>
        <pc:sldMkLst>
          <pc:docMk/>
          <pc:sldMk cId="902896291" sldId="378"/>
        </pc:sldMkLst>
        <pc:spChg chg="mod">
          <ac:chgData name="k26sangeetha@gmail.com" userId="dd71518909ab7ea5" providerId="LiveId" clId="{82F05BEB-4138-4DD5-B1DC-ED0A452ABCE2}" dt="2022-12-27T15:54:13.318" v="8567" actId="20577"/>
          <ac:spMkLst>
            <pc:docMk/>
            <pc:sldMk cId="902896291" sldId="378"/>
            <ac:spMk id="2" creationId="{9EB6DBF3-67F6-011C-1381-382AE6DE8385}"/>
          </ac:spMkLst>
        </pc:spChg>
        <pc:spChg chg="mod">
          <ac:chgData name="k26sangeetha@gmail.com" userId="dd71518909ab7ea5" providerId="LiveId" clId="{82F05BEB-4138-4DD5-B1DC-ED0A452ABCE2}" dt="2022-12-27T15:58:14.416" v="8762" actId="1076"/>
          <ac:spMkLst>
            <pc:docMk/>
            <pc:sldMk cId="902896291" sldId="378"/>
            <ac:spMk id="3" creationId="{390C80C8-3911-AE76-DBAE-5C7347A0CCEB}"/>
          </ac:spMkLst>
        </pc:spChg>
        <pc:picChg chg="add mod modCrop">
          <ac:chgData name="k26sangeetha@gmail.com" userId="dd71518909ab7ea5" providerId="LiveId" clId="{82F05BEB-4138-4DD5-B1DC-ED0A452ABCE2}" dt="2022-12-27T15:58:10.776" v="8761" actId="732"/>
          <ac:picMkLst>
            <pc:docMk/>
            <pc:sldMk cId="902896291" sldId="378"/>
            <ac:picMk id="5" creationId="{78751BB3-DAFB-CAE0-2E4E-6434998FEBD1}"/>
          </ac:picMkLst>
        </pc:picChg>
      </pc:sldChg>
      <pc:sldChg chg="addSp modSp new mod">
        <pc:chgData name="k26sangeetha@gmail.com" userId="dd71518909ab7ea5" providerId="LiveId" clId="{82F05BEB-4138-4DD5-B1DC-ED0A452ABCE2}" dt="2022-12-27T16:21:08.266" v="9236" actId="20577"/>
        <pc:sldMkLst>
          <pc:docMk/>
          <pc:sldMk cId="3748921904" sldId="379"/>
        </pc:sldMkLst>
        <pc:spChg chg="mod">
          <ac:chgData name="k26sangeetha@gmail.com" userId="dd71518909ab7ea5" providerId="LiveId" clId="{82F05BEB-4138-4DD5-B1DC-ED0A452ABCE2}" dt="2022-12-27T16:06:00.520" v="8903" actId="1076"/>
          <ac:spMkLst>
            <pc:docMk/>
            <pc:sldMk cId="3748921904" sldId="379"/>
            <ac:spMk id="2" creationId="{5CA52D36-06B4-6EC8-D7A7-2BC0159308F8}"/>
          </ac:spMkLst>
        </pc:spChg>
        <pc:spChg chg="mod">
          <ac:chgData name="k26sangeetha@gmail.com" userId="dd71518909ab7ea5" providerId="LiveId" clId="{82F05BEB-4138-4DD5-B1DC-ED0A452ABCE2}" dt="2022-12-27T16:21:08.266" v="9236" actId="20577"/>
          <ac:spMkLst>
            <pc:docMk/>
            <pc:sldMk cId="3748921904" sldId="379"/>
            <ac:spMk id="3" creationId="{4C08A126-227D-EC89-61C4-264A7810D8B2}"/>
          </ac:spMkLst>
        </pc:spChg>
        <pc:picChg chg="add mod">
          <ac:chgData name="k26sangeetha@gmail.com" userId="dd71518909ab7ea5" providerId="LiveId" clId="{82F05BEB-4138-4DD5-B1DC-ED0A452ABCE2}" dt="2022-12-27T16:05:54.816" v="8901" actId="1076"/>
          <ac:picMkLst>
            <pc:docMk/>
            <pc:sldMk cId="3748921904" sldId="379"/>
            <ac:picMk id="5" creationId="{5254D406-E8A3-4AD5-E6F0-83CE7148505E}"/>
          </ac:picMkLst>
        </pc:picChg>
      </pc:sldChg>
      <pc:sldChg chg="addSp delSp modSp new mod">
        <pc:chgData name="k26sangeetha@gmail.com" userId="dd71518909ab7ea5" providerId="LiveId" clId="{82F05BEB-4138-4DD5-B1DC-ED0A452ABCE2}" dt="2022-12-27T16:21:22.898" v="9259" actId="20577"/>
        <pc:sldMkLst>
          <pc:docMk/>
          <pc:sldMk cId="2288443708" sldId="380"/>
        </pc:sldMkLst>
        <pc:spChg chg="del">
          <ac:chgData name="k26sangeetha@gmail.com" userId="dd71518909ab7ea5" providerId="LiveId" clId="{82F05BEB-4138-4DD5-B1DC-ED0A452ABCE2}" dt="2022-12-27T16:06:44.453" v="8908" actId="478"/>
          <ac:spMkLst>
            <pc:docMk/>
            <pc:sldMk cId="2288443708" sldId="380"/>
            <ac:spMk id="2" creationId="{94891E58-64C9-2C28-7013-076FB863A83F}"/>
          </ac:spMkLst>
        </pc:spChg>
        <pc:spChg chg="mod">
          <ac:chgData name="k26sangeetha@gmail.com" userId="dd71518909ab7ea5" providerId="LiveId" clId="{82F05BEB-4138-4DD5-B1DC-ED0A452ABCE2}" dt="2022-12-27T16:21:22.898" v="9259" actId="20577"/>
          <ac:spMkLst>
            <pc:docMk/>
            <pc:sldMk cId="2288443708" sldId="380"/>
            <ac:spMk id="3" creationId="{4917B0ED-28DA-C87B-02AC-E9FAC6030F2A}"/>
          </ac:spMkLst>
        </pc:spChg>
        <pc:spChg chg="add mod">
          <ac:chgData name="k26sangeetha@gmail.com" userId="dd71518909ab7ea5" providerId="LiveId" clId="{82F05BEB-4138-4DD5-B1DC-ED0A452ABCE2}" dt="2022-12-27T16:07:18.592" v="8939" actId="1076"/>
          <ac:spMkLst>
            <pc:docMk/>
            <pc:sldMk cId="2288443708" sldId="380"/>
            <ac:spMk id="6" creationId="{81319337-7E2B-EB1A-273F-15C40EB1A1B6}"/>
          </ac:spMkLst>
        </pc:spChg>
        <pc:picChg chg="add mod modCrop">
          <ac:chgData name="k26sangeetha@gmail.com" userId="dd71518909ab7ea5" providerId="LiveId" clId="{82F05BEB-4138-4DD5-B1DC-ED0A452ABCE2}" dt="2022-12-27T16:18:47.113" v="9154" actId="14100"/>
          <ac:picMkLst>
            <pc:docMk/>
            <pc:sldMk cId="2288443708" sldId="380"/>
            <ac:picMk id="5" creationId="{A44B9369-4A37-5CC8-F32C-E68D6FFE1189}"/>
          </ac:picMkLst>
        </pc:picChg>
      </pc:sldChg>
      <pc:sldChg chg="addSp delSp modSp new add del mod">
        <pc:chgData name="k26sangeetha@gmail.com" userId="dd71518909ab7ea5" providerId="LiveId" clId="{82F05BEB-4138-4DD5-B1DC-ED0A452ABCE2}" dt="2022-12-27T16:37:19.134" v="9413" actId="2696"/>
        <pc:sldMkLst>
          <pc:docMk/>
          <pc:sldMk cId="421912838" sldId="381"/>
        </pc:sldMkLst>
        <pc:spChg chg="mod">
          <ac:chgData name="k26sangeetha@gmail.com" userId="dd71518909ab7ea5" providerId="LiveId" clId="{82F05BEB-4138-4DD5-B1DC-ED0A452ABCE2}" dt="2022-12-27T16:35:39.157" v="9394" actId="123"/>
          <ac:spMkLst>
            <pc:docMk/>
            <pc:sldMk cId="421912838" sldId="381"/>
            <ac:spMk id="2" creationId="{1B15AD48-23CA-8DC6-42E9-FA5ADDE6B37E}"/>
          </ac:spMkLst>
        </pc:spChg>
        <pc:spChg chg="mod">
          <ac:chgData name="k26sangeetha@gmail.com" userId="dd71518909ab7ea5" providerId="LiveId" clId="{82F05BEB-4138-4DD5-B1DC-ED0A452ABCE2}" dt="2022-12-27T16:36:41.811" v="9409" actId="1076"/>
          <ac:spMkLst>
            <pc:docMk/>
            <pc:sldMk cId="421912838" sldId="381"/>
            <ac:spMk id="3" creationId="{2C65726D-4C12-2BCE-6D23-747931B4D47A}"/>
          </ac:spMkLst>
        </pc:spChg>
        <pc:spChg chg="add del">
          <ac:chgData name="k26sangeetha@gmail.com" userId="dd71518909ab7ea5" providerId="LiveId" clId="{82F05BEB-4138-4DD5-B1DC-ED0A452ABCE2}" dt="2022-12-27T16:37:16.143" v="9411" actId="22"/>
          <ac:spMkLst>
            <pc:docMk/>
            <pc:sldMk cId="421912838" sldId="381"/>
            <ac:spMk id="7" creationId="{CC1923B6-9822-5805-E6B6-4432804A0127}"/>
          </ac:spMkLst>
        </pc:spChg>
        <pc:picChg chg="add mod">
          <ac:chgData name="k26sangeetha@gmail.com" userId="dd71518909ab7ea5" providerId="LiveId" clId="{82F05BEB-4138-4DD5-B1DC-ED0A452ABCE2}" dt="2022-12-27T16:36:38.514" v="9408" actId="1076"/>
          <ac:picMkLst>
            <pc:docMk/>
            <pc:sldMk cId="421912838" sldId="381"/>
            <ac:picMk id="5" creationId="{A07C5BB4-3978-A4B4-ACBF-DCE545E15329}"/>
          </ac:picMkLst>
        </pc:picChg>
      </pc:sldChg>
      <pc:sldChg chg="addSp delSp modSp add mod">
        <pc:chgData name="k26sangeetha@gmail.com" userId="dd71518909ab7ea5" providerId="LiveId" clId="{82F05BEB-4138-4DD5-B1DC-ED0A452ABCE2}" dt="2022-12-27T16:24:24.929" v="9349" actId="1076"/>
        <pc:sldMkLst>
          <pc:docMk/>
          <pc:sldMk cId="104716946" sldId="382"/>
        </pc:sldMkLst>
        <pc:spChg chg="mod">
          <ac:chgData name="k26sangeetha@gmail.com" userId="dd71518909ab7ea5" providerId="LiveId" clId="{82F05BEB-4138-4DD5-B1DC-ED0A452ABCE2}" dt="2022-12-27T16:24:11.664" v="9348" actId="20577"/>
          <ac:spMkLst>
            <pc:docMk/>
            <pc:sldMk cId="104716946" sldId="382"/>
            <ac:spMk id="3" creationId="{4917B0ED-28DA-C87B-02AC-E9FAC6030F2A}"/>
          </ac:spMkLst>
        </pc:spChg>
        <pc:spChg chg="mod">
          <ac:chgData name="k26sangeetha@gmail.com" userId="dd71518909ab7ea5" providerId="LiveId" clId="{82F05BEB-4138-4DD5-B1DC-ED0A452ABCE2}" dt="2022-12-27T16:24:01.753" v="9344" actId="1076"/>
          <ac:spMkLst>
            <pc:docMk/>
            <pc:sldMk cId="104716946" sldId="382"/>
            <ac:spMk id="6" creationId="{81319337-7E2B-EB1A-273F-15C40EB1A1B6}"/>
          </ac:spMkLst>
        </pc:spChg>
        <pc:picChg chg="add mod">
          <ac:chgData name="k26sangeetha@gmail.com" userId="dd71518909ab7ea5" providerId="LiveId" clId="{82F05BEB-4138-4DD5-B1DC-ED0A452ABCE2}" dt="2022-12-27T16:24:24.929" v="9349" actId="1076"/>
          <ac:picMkLst>
            <pc:docMk/>
            <pc:sldMk cId="104716946" sldId="382"/>
            <ac:picMk id="4" creationId="{798B87B7-77A8-9445-93A7-0895EBDB61F9}"/>
          </ac:picMkLst>
        </pc:picChg>
        <pc:picChg chg="del">
          <ac:chgData name="k26sangeetha@gmail.com" userId="dd71518909ab7ea5" providerId="LiveId" clId="{82F05BEB-4138-4DD5-B1DC-ED0A452ABCE2}" dt="2022-12-27T16:21:30.236" v="9260" actId="478"/>
          <ac:picMkLst>
            <pc:docMk/>
            <pc:sldMk cId="104716946" sldId="382"/>
            <ac:picMk id="5" creationId="{A44B9369-4A37-5CC8-F32C-E68D6FFE1189}"/>
          </ac:picMkLst>
        </pc:picChg>
      </pc:sldChg>
      <pc:sldChg chg="addSp delSp modSp add mod">
        <pc:chgData name="k26sangeetha@gmail.com" userId="dd71518909ab7ea5" providerId="LiveId" clId="{82F05BEB-4138-4DD5-B1DC-ED0A452ABCE2}" dt="2022-12-27T16:44:02.106" v="9723" actId="14100"/>
        <pc:sldMkLst>
          <pc:docMk/>
          <pc:sldMk cId="1982004362" sldId="383"/>
        </pc:sldMkLst>
        <pc:spChg chg="mod">
          <ac:chgData name="k26sangeetha@gmail.com" userId="dd71518909ab7ea5" providerId="LiveId" clId="{82F05BEB-4138-4DD5-B1DC-ED0A452ABCE2}" dt="2022-12-27T16:43:08.202" v="9652" actId="20577"/>
          <ac:spMkLst>
            <pc:docMk/>
            <pc:sldMk cId="1982004362" sldId="383"/>
            <ac:spMk id="2" creationId="{1B15AD48-23CA-8DC6-42E9-FA5ADDE6B37E}"/>
          </ac:spMkLst>
        </pc:spChg>
        <pc:spChg chg="mod">
          <ac:chgData name="k26sangeetha@gmail.com" userId="dd71518909ab7ea5" providerId="LiveId" clId="{82F05BEB-4138-4DD5-B1DC-ED0A452ABCE2}" dt="2022-12-27T16:43:56.170" v="9721" actId="1076"/>
          <ac:spMkLst>
            <pc:docMk/>
            <pc:sldMk cId="1982004362" sldId="383"/>
            <ac:spMk id="3" creationId="{2C65726D-4C12-2BCE-6D23-747931B4D47A}"/>
          </ac:spMkLst>
        </pc:spChg>
        <pc:graphicFrameChg chg="add mod modGraphic">
          <ac:chgData name="k26sangeetha@gmail.com" userId="dd71518909ab7ea5" providerId="LiveId" clId="{82F05BEB-4138-4DD5-B1DC-ED0A452ABCE2}" dt="2022-12-27T16:43:59.242" v="9722" actId="1076"/>
          <ac:graphicFrameMkLst>
            <pc:docMk/>
            <pc:sldMk cId="1982004362" sldId="383"/>
            <ac:graphicFrameMk id="7" creationId="{50ACCAD9-FEF8-C4FB-8858-DDE2A75CD2BA}"/>
          </ac:graphicFrameMkLst>
        </pc:graphicFrameChg>
        <pc:picChg chg="del">
          <ac:chgData name="k26sangeetha@gmail.com" userId="dd71518909ab7ea5" providerId="LiveId" clId="{82F05BEB-4138-4DD5-B1DC-ED0A452ABCE2}" dt="2022-12-27T16:37:29.360" v="9420" actId="478"/>
          <ac:picMkLst>
            <pc:docMk/>
            <pc:sldMk cId="1982004362" sldId="383"/>
            <ac:picMk id="5" creationId="{A07C5BB4-3978-A4B4-ACBF-DCE545E15329}"/>
          </ac:picMkLst>
        </pc:picChg>
        <pc:picChg chg="add mod">
          <ac:chgData name="k26sangeetha@gmail.com" userId="dd71518909ab7ea5" providerId="LiveId" clId="{82F05BEB-4138-4DD5-B1DC-ED0A452ABCE2}" dt="2022-12-27T16:44:02.106" v="9723" actId="14100"/>
          <ac:picMkLst>
            <pc:docMk/>
            <pc:sldMk cId="1982004362" sldId="383"/>
            <ac:picMk id="6" creationId="{CF565568-990D-027D-3266-4CA06DD453AC}"/>
          </ac:picMkLst>
        </pc:picChg>
      </pc:sldChg>
      <pc:sldChg chg="addSp delSp modSp new mod">
        <pc:chgData name="k26sangeetha@gmail.com" userId="dd71518909ab7ea5" providerId="LiveId" clId="{82F05BEB-4138-4DD5-B1DC-ED0A452ABCE2}" dt="2022-12-27T17:52:21.648" v="9933"/>
        <pc:sldMkLst>
          <pc:docMk/>
          <pc:sldMk cId="1360625517" sldId="384"/>
        </pc:sldMkLst>
        <pc:spChg chg="mod">
          <ac:chgData name="k26sangeetha@gmail.com" userId="dd71518909ab7ea5" providerId="LiveId" clId="{82F05BEB-4138-4DD5-B1DC-ED0A452ABCE2}" dt="2022-12-27T17:51:09.399" v="9916" actId="20577"/>
          <ac:spMkLst>
            <pc:docMk/>
            <pc:sldMk cId="1360625517" sldId="384"/>
            <ac:spMk id="2" creationId="{A786D433-ACC6-7CDA-52D4-60B1D9FF2EDA}"/>
          </ac:spMkLst>
        </pc:spChg>
        <pc:spChg chg="mod">
          <ac:chgData name="k26sangeetha@gmail.com" userId="dd71518909ab7ea5" providerId="LiveId" clId="{82F05BEB-4138-4DD5-B1DC-ED0A452ABCE2}" dt="2022-12-27T17:52:21.648" v="9933"/>
          <ac:spMkLst>
            <pc:docMk/>
            <pc:sldMk cId="1360625517" sldId="384"/>
            <ac:spMk id="3" creationId="{125A7330-EF40-3465-F3CB-EB4CC812F50D}"/>
          </ac:spMkLst>
        </pc:spChg>
        <pc:spChg chg="add del mod">
          <ac:chgData name="k26sangeetha@gmail.com" userId="dd71518909ab7ea5" providerId="LiveId" clId="{82F05BEB-4138-4DD5-B1DC-ED0A452ABCE2}" dt="2022-12-27T17:51:01.093" v="9898"/>
          <ac:spMkLst>
            <pc:docMk/>
            <pc:sldMk cId="1360625517" sldId="384"/>
            <ac:spMk id="4" creationId="{369483D0-5669-B3D8-7F9C-FB6DAF3FA48C}"/>
          </ac:spMkLst>
        </pc:spChg>
      </pc:sldChg>
      <pc:sldChg chg="modSp new mod">
        <pc:chgData name="k26sangeetha@gmail.com" userId="dd71518909ab7ea5" providerId="LiveId" clId="{82F05BEB-4138-4DD5-B1DC-ED0A452ABCE2}" dt="2022-12-27T18:00:56.476" v="10104" actId="108"/>
        <pc:sldMkLst>
          <pc:docMk/>
          <pc:sldMk cId="93166451" sldId="385"/>
        </pc:sldMkLst>
        <pc:spChg chg="mod">
          <ac:chgData name="k26sangeetha@gmail.com" userId="dd71518909ab7ea5" providerId="LiveId" clId="{82F05BEB-4138-4DD5-B1DC-ED0A452ABCE2}" dt="2022-12-27T17:52:47.785" v="9984" actId="20577"/>
          <ac:spMkLst>
            <pc:docMk/>
            <pc:sldMk cId="93166451" sldId="385"/>
            <ac:spMk id="2" creationId="{5EE5828B-E682-E940-53F8-3C6887749504}"/>
          </ac:spMkLst>
        </pc:spChg>
        <pc:spChg chg="mod">
          <ac:chgData name="k26sangeetha@gmail.com" userId="dd71518909ab7ea5" providerId="LiveId" clId="{82F05BEB-4138-4DD5-B1DC-ED0A452ABCE2}" dt="2022-12-27T18:00:56.476" v="10104" actId="108"/>
          <ac:spMkLst>
            <pc:docMk/>
            <pc:sldMk cId="93166451" sldId="385"/>
            <ac:spMk id="3" creationId="{6CF3572F-2DBA-3122-ECAF-FC1128039D1D}"/>
          </ac:spMkLst>
        </pc:spChg>
      </pc:sldChg>
      <pc:sldChg chg="modSp new del mod">
        <pc:chgData name="k26sangeetha@gmail.com" userId="dd71518909ab7ea5" providerId="LiveId" clId="{82F05BEB-4138-4DD5-B1DC-ED0A452ABCE2}" dt="2022-12-29T13:50:41.767" v="10107" actId="47"/>
        <pc:sldMkLst>
          <pc:docMk/>
          <pc:sldMk cId="3064951515" sldId="386"/>
        </pc:sldMkLst>
        <pc:spChg chg="mod">
          <ac:chgData name="k26sangeetha@gmail.com" userId="dd71518909ab7ea5" providerId="LiveId" clId="{82F05BEB-4138-4DD5-B1DC-ED0A452ABCE2}" dt="2022-12-27T18:03:20.462" v="10106"/>
          <ac:spMkLst>
            <pc:docMk/>
            <pc:sldMk cId="3064951515" sldId="386"/>
            <ac:spMk id="2" creationId="{E4851978-3E79-EF2B-4790-4BEEBE607A3F}"/>
          </ac:spMkLst>
        </pc:spChg>
      </pc:sldChg>
      <pc:sldChg chg="addSp delSp modSp new mod">
        <pc:chgData name="k26sangeetha@gmail.com" userId="dd71518909ab7ea5" providerId="LiveId" clId="{82F05BEB-4138-4DD5-B1DC-ED0A452ABCE2}" dt="2022-12-29T14:22:48.229" v="10201" actId="1035"/>
        <pc:sldMkLst>
          <pc:docMk/>
          <pc:sldMk cId="3806226201" sldId="386"/>
        </pc:sldMkLst>
        <pc:spChg chg="mod">
          <ac:chgData name="k26sangeetha@gmail.com" userId="dd71518909ab7ea5" providerId="LiveId" clId="{82F05BEB-4138-4DD5-B1DC-ED0A452ABCE2}" dt="2022-12-29T14:22:37.867" v="10198" actId="27636"/>
          <ac:spMkLst>
            <pc:docMk/>
            <pc:sldMk cId="3806226201" sldId="386"/>
            <ac:spMk id="2" creationId="{7D8B65C3-D47B-2ABB-AE50-5864436C7AE0}"/>
          </ac:spMkLst>
        </pc:spChg>
        <pc:spChg chg="mod">
          <ac:chgData name="k26sangeetha@gmail.com" userId="dd71518909ab7ea5" providerId="LiveId" clId="{82F05BEB-4138-4DD5-B1DC-ED0A452ABCE2}" dt="2022-12-29T14:22:42.763" v="10199" actId="1076"/>
          <ac:spMkLst>
            <pc:docMk/>
            <pc:sldMk cId="3806226201" sldId="386"/>
            <ac:spMk id="3" creationId="{393426B0-6371-B158-C4E8-24E9446370CD}"/>
          </ac:spMkLst>
        </pc:spChg>
        <pc:picChg chg="add del mod">
          <ac:chgData name="k26sangeetha@gmail.com" userId="dd71518909ab7ea5" providerId="LiveId" clId="{82F05BEB-4138-4DD5-B1DC-ED0A452ABCE2}" dt="2022-12-29T14:21:53.335" v="10189" actId="478"/>
          <ac:picMkLst>
            <pc:docMk/>
            <pc:sldMk cId="3806226201" sldId="386"/>
            <ac:picMk id="5" creationId="{5727408E-AE7C-F969-D903-E41AC54D82D5}"/>
          </ac:picMkLst>
        </pc:picChg>
        <pc:picChg chg="add mod">
          <ac:chgData name="k26sangeetha@gmail.com" userId="dd71518909ab7ea5" providerId="LiveId" clId="{82F05BEB-4138-4DD5-B1DC-ED0A452ABCE2}" dt="2022-12-29T14:22:48.229" v="10201" actId="1035"/>
          <ac:picMkLst>
            <pc:docMk/>
            <pc:sldMk cId="3806226201" sldId="386"/>
            <ac:picMk id="7" creationId="{F555B23E-AB59-3D4D-BD83-37FE951B7F67}"/>
          </ac:picMkLst>
        </pc:picChg>
      </pc:sldChg>
      <pc:sldChg chg="addSp modSp new mod">
        <pc:chgData name="k26sangeetha@gmail.com" userId="dd71518909ab7ea5" providerId="LiveId" clId="{82F05BEB-4138-4DD5-B1DC-ED0A452ABCE2}" dt="2022-12-29T16:07:47.320" v="10250" actId="1076"/>
        <pc:sldMkLst>
          <pc:docMk/>
          <pc:sldMk cId="3489881330" sldId="387"/>
        </pc:sldMkLst>
        <pc:spChg chg="mod">
          <ac:chgData name="k26sangeetha@gmail.com" userId="dd71518909ab7ea5" providerId="LiveId" clId="{82F05BEB-4138-4DD5-B1DC-ED0A452ABCE2}" dt="2022-12-29T16:07:47.320" v="10250" actId="1076"/>
          <ac:spMkLst>
            <pc:docMk/>
            <pc:sldMk cId="3489881330" sldId="387"/>
            <ac:spMk id="2" creationId="{27CACA48-35D5-A3A4-5928-FBF3C285FDAA}"/>
          </ac:spMkLst>
        </pc:spChg>
        <pc:picChg chg="add mod">
          <ac:chgData name="k26sangeetha@gmail.com" userId="dd71518909ab7ea5" providerId="LiveId" clId="{82F05BEB-4138-4DD5-B1DC-ED0A452ABCE2}" dt="2022-12-29T16:07:35.534" v="10245" actId="1076"/>
          <ac:picMkLst>
            <pc:docMk/>
            <pc:sldMk cId="3489881330" sldId="387"/>
            <ac:picMk id="5" creationId="{613CF5B4-A290-AC5B-44F7-9136B8A9F6CD}"/>
          </ac:picMkLst>
        </pc:picChg>
      </pc:sldChg>
      <pc:sldChg chg="addSp modSp new mod">
        <pc:chgData name="k26sangeetha@gmail.com" userId="dd71518909ab7ea5" providerId="LiveId" clId="{82F05BEB-4138-4DD5-B1DC-ED0A452ABCE2}" dt="2022-12-29T16:31:36.608" v="10491" actId="14100"/>
        <pc:sldMkLst>
          <pc:docMk/>
          <pc:sldMk cId="2921478469" sldId="388"/>
        </pc:sldMkLst>
        <pc:spChg chg="mod">
          <ac:chgData name="k26sangeetha@gmail.com" userId="dd71518909ab7ea5" providerId="LiveId" clId="{82F05BEB-4138-4DD5-B1DC-ED0A452ABCE2}" dt="2022-12-29T16:14:49.082" v="10373" actId="1038"/>
          <ac:spMkLst>
            <pc:docMk/>
            <pc:sldMk cId="2921478469" sldId="388"/>
            <ac:spMk id="2" creationId="{F1CDA123-1A35-ED44-9A8A-5FD689E84470}"/>
          </ac:spMkLst>
        </pc:spChg>
        <pc:spChg chg="mod">
          <ac:chgData name="k26sangeetha@gmail.com" userId="dd71518909ab7ea5" providerId="LiveId" clId="{82F05BEB-4138-4DD5-B1DC-ED0A452ABCE2}" dt="2022-12-29T16:31:36.608" v="10491" actId="14100"/>
          <ac:spMkLst>
            <pc:docMk/>
            <pc:sldMk cId="2921478469" sldId="388"/>
            <ac:spMk id="3" creationId="{37223D1A-CBDD-B6CE-29D4-80813C7DD642}"/>
          </ac:spMkLst>
        </pc:spChg>
        <pc:picChg chg="add mod">
          <ac:chgData name="k26sangeetha@gmail.com" userId="dd71518909ab7ea5" providerId="LiveId" clId="{82F05BEB-4138-4DD5-B1DC-ED0A452ABCE2}" dt="2022-12-29T16:14:40.678" v="10334" actId="1038"/>
          <ac:picMkLst>
            <pc:docMk/>
            <pc:sldMk cId="2921478469" sldId="388"/>
            <ac:picMk id="5" creationId="{F92F204C-3BAE-6F1F-28E5-1C353A53AE7A}"/>
          </ac:picMkLst>
        </pc:picChg>
      </pc:sldChg>
      <pc:sldChg chg="addSp modSp new mod">
        <pc:chgData name="k26sangeetha@gmail.com" userId="dd71518909ab7ea5" providerId="LiveId" clId="{82F05BEB-4138-4DD5-B1DC-ED0A452ABCE2}" dt="2022-12-29T16:52:33.149" v="10632" actId="1035"/>
        <pc:sldMkLst>
          <pc:docMk/>
          <pc:sldMk cId="4080329878" sldId="389"/>
        </pc:sldMkLst>
        <pc:spChg chg="mod">
          <ac:chgData name="k26sangeetha@gmail.com" userId="dd71518909ab7ea5" providerId="LiveId" clId="{82F05BEB-4138-4DD5-B1DC-ED0A452ABCE2}" dt="2022-12-29T16:19:22.953" v="10420" actId="20577"/>
          <ac:spMkLst>
            <pc:docMk/>
            <pc:sldMk cId="4080329878" sldId="389"/>
            <ac:spMk id="2" creationId="{12831488-8B33-7D2F-42BB-6E8D32C679E0}"/>
          </ac:spMkLst>
        </pc:spChg>
        <pc:spChg chg="mod">
          <ac:chgData name="k26sangeetha@gmail.com" userId="dd71518909ab7ea5" providerId="LiveId" clId="{82F05BEB-4138-4DD5-B1DC-ED0A452ABCE2}" dt="2022-12-29T16:52:33.149" v="10632" actId="1035"/>
          <ac:spMkLst>
            <pc:docMk/>
            <pc:sldMk cId="4080329878" sldId="389"/>
            <ac:spMk id="3" creationId="{85D2C5C7-74FD-A8CF-B2A5-662640904677}"/>
          </ac:spMkLst>
        </pc:spChg>
        <pc:picChg chg="add mod">
          <ac:chgData name="k26sangeetha@gmail.com" userId="dd71518909ab7ea5" providerId="LiveId" clId="{82F05BEB-4138-4DD5-B1DC-ED0A452ABCE2}" dt="2022-12-29T16:50:44.611" v="10620" actId="1076"/>
          <ac:picMkLst>
            <pc:docMk/>
            <pc:sldMk cId="4080329878" sldId="389"/>
            <ac:picMk id="5" creationId="{839C5F80-CEF9-8874-41A6-0CB6A9D956B0}"/>
          </ac:picMkLst>
        </pc:picChg>
      </pc:sldChg>
      <pc:sldChg chg="modSp new del mod ord">
        <pc:chgData name="k26sangeetha@gmail.com" userId="dd71518909ab7ea5" providerId="LiveId" clId="{82F05BEB-4138-4DD5-B1DC-ED0A452ABCE2}" dt="2023-01-09T04:33:43.858" v="13348" actId="2696"/>
        <pc:sldMkLst>
          <pc:docMk/>
          <pc:sldMk cId="2920628611" sldId="390"/>
        </pc:sldMkLst>
        <pc:spChg chg="mod">
          <ac:chgData name="k26sangeetha@gmail.com" userId="dd71518909ab7ea5" providerId="LiveId" clId="{82F05BEB-4138-4DD5-B1DC-ED0A452ABCE2}" dt="2023-01-02T10:11:29.206" v="10661" actId="1076"/>
          <ac:spMkLst>
            <pc:docMk/>
            <pc:sldMk cId="2920628611" sldId="390"/>
            <ac:spMk id="2" creationId="{C9B7C8B7-7F6F-122F-E8CA-DCBCD537E437}"/>
          </ac:spMkLst>
        </pc:spChg>
        <pc:spChg chg="mod">
          <ac:chgData name="k26sangeetha@gmail.com" userId="dd71518909ab7ea5" providerId="LiveId" clId="{82F05BEB-4138-4DD5-B1DC-ED0A452ABCE2}" dt="2023-01-02T10:11:47.846" v="10673" actId="403"/>
          <ac:spMkLst>
            <pc:docMk/>
            <pc:sldMk cId="2920628611" sldId="390"/>
            <ac:spMk id="3" creationId="{7BF7ED95-C15F-6059-0BBD-1D29A58BA8DC}"/>
          </ac:spMkLst>
        </pc:spChg>
      </pc:sldChg>
      <pc:sldChg chg="modSp add del mod">
        <pc:chgData name="k26sangeetha@gmail.com" userId="dd71518909ab7ea5" providerId="LiveId" clId="{82F05BEB-4138-4DD5-B1DC-ED0A452ABCE2}" dt="2023-01-09T04:33:43.858" v="13348" actId="2696"/>
        <pc:sldMkLst>
          <pc:docMk/>
          <pc:sldMk cId="1604766534" sldId="391"/>
        </pc:sldMkLst>
        <pc:spChg chg="mod">
          <ac:chgData name="k26sangeetha@gmail.com" userId="dd71518909ab7ea5" providerId="LiveId" clId="{82F05BEB-4138-4DD5-B1DC-ED0A452ABCE2}" dt="2023-01-02T10:14:19.292" v="10709" actId="27636"/>
          <ac:spMkLst>
            <pc:docMk/>
            <pc:sldMk cId="1604766534" sldId="391"/>
            <ac:spMk id="3" creationId="{7BF7ED95-C15F-6059-0BBD-1D29A58BA8DC}"/>
          </ac:spMkLst>
        </pc:spChg>
      </pc:sldChg>
      <pc:sldChg chg="addSp delSp modSp new del mod">
        <pc:chgData name="k26sangeetha@gmail.com" userId="dd71518909ab7ea5" providerId="LiveId" clId="{82F05BEB-4138-4DD5-B1DC-ED0A452ABCE2}" dt="2023-01-09T04:33:43.858" v="13348" actId="2696"/>
        <pc:sldMkLst>
          <pc:docMk/>
          <pc:sldMk cId="64134941" sldId="392"/>
        </pc:sldMkLst>
        <pc:spChg chg="mod">
          <ac:chgData name="k26sangeetha@gmail.com" userId="dd71518909ab7ea5" providerId="LiveId" clId="{82F05BEB-4138-4DD5-B1DC-ED0A452ABCE2}" dt="2023-01-03T14:06:41.703" v="10807" actId="20577"/>
          <ac:spMkLst>
            <pc:docMk/>
            <pc:sldMk cId="64134941" sldId="392"/>
            <ac:spMk id="2" creationId="{372A2C3A-E9BA-D965-D4BA-82E56719AEAA}"/>
          </ac:spMkLst>
        </pc:spChg>
        <pc:spChg chg="mod">
          <ac:chgData name="k26sangeetha@gmail.com" userId="dd71518909ab7ea5" providerId="LiveId" clId="{82F05BEB-4138-4DD5-B1DC-ED0A452ABCE2}" dt="2023-01-03T14:11:08.090" v="11166" actId="14100"/>
          <ac:spMkLst>
            <pc:docMk/>
            <pc:sldMk cId="64134941" sldId="392"/>
            <ac:spMk id="3" creationId="{D18C1382-AEAD-D178-A770-12FBD7494DE4}"/>
          </ac:spMkLst>
        </pc:spChg>
        <pc:picChg chg="add mod">
          <ac:chgData name="k26sangeetha@gmail.com" userId="dd71518909ab7ea5" providerId="LiveId" clId="{82F05BEB-4138-4DD5-B1DC-ED0A452ABCE2}" dt="2023-01-03T14:11:00.548" v="11164" actId="1076"/>
          <ac:picMkLst>
            <pc:docMk/>
            <pc:sldMk cId="64134941" sldId="392"/>
            <ac:picMk id="5" creationId="{C90511EC-CF16-01D4-7603-412EBD2E1FF5}"/>
          </ac:picMkLst>
        </pc:picChg>
        <pc:picChg chg="add del">
          <ac:chgData name="k26sangeetha@gmail.com" userId="dd71518909ab7ea5" providerId="LiveId" clId="{82F05BEB-4138-4DD5-B1DC-ED0A452ABCE2}" dt="2023-01-03T14:11:16.436" v="11168" actId="22"/>
          <ac:picMkLst>
            <pc:docMk/>
            <pc:sldMk cId="64134941" sldId="392"/>
            <ac:picMk id="7" creationId="{079805BC-5BE8-4BE8-7B4B-0B56D551A00E}"/>
          </ac:picMkLst>
        </pc:picChg>
      </pc:sldChg>
      <pc:sldChg chg="modSp new del mod">
        <pc:chgData name="k26sangeetha@gmail.com" userId="dd71518909ab7ea5" providerId="LiveId" clId="{82F05BEB-4138-4DD5-B1DC-ED0A452ABCE2}" dt="2023-01-09T04:33:43.858" v="13348" actId="2696"/>
        <pc:sldMkLst>
          <pc:docMk/>
          <pc:sldMk cId="4145907183" sldId="393"/>
        </pc:sldMkLst>
        <pc:spChg chg="mod">
          <ac:chgData name="k26sangeetha@gmail.com" userId="dd71518909ab7ea5" providerId="LiveId" clId="{82F05BEB-4138-4DD5-B1DC-ED0A452ABCE2}" dt="2023-01-03T14:05:42.660" v="10775" actId="20577"/>
          <ac:spMkLst>
            <pc:docMk/>
            <pc:sldMk cId="4145907183" sldId="393"/>
            <ac:spMk id="2" creationId="{281F1EE8-62DD-CFF3-A573-32BCF3AB5B51}"/>
          </ac:spMkLst>
        </pc:spChg>
        <pc:spChg chg="mod">
          <ac:chgData name="k26sangeetha@gmail.com" userId="dd71518909ab7ea5" providerId="LiveId" clId="{82F05BEB-4138-4DD5-B1DC-ED0A452ABCE2}" dt="2023-01-03T14:06:12.467" v="10778"/>
          <ac:spMkLst>
            <pc:docMk/>
            <pc:sldMk cId="4145907183" sldId="393"/>
            <ac:spMk id="3" creationId="{F06693B6-5A16-03D6-ED8D-7CA4D5FE417A}"/>
          </ac:spMkLst>
        </pc:spChg>
      </pc:sldChg>
      <pc:sldChg chg="addSp delSp modSp add del mod">
        <pc:chgData name="k26sangeetha@gmail.com" userId="dd71518909ab7ea5" providerId="LiveId" clId="{82F05BEB-4138-4DD5-B1DC-ED0A452ABCE2}" dt="2023-01-09T04:33:43.858" v="13348" actId="2696"/>
        <pc:sldMkLst>
          <pc:docMk/>
          <pc:sldMk cId="2153024673" sldId="394"/>
        </pc:sldMkLst>
        <pc:spChg chg="mod">
          <ac:chgData name="k26sangeetha@gmail.com" userId="dd71518909ab7ea5" providerId="LiveId" clId="{82F05BEB-4138-4DD5-B1DC-ED0A452ABCE2}" dt="2023-01-03T14:32:05.896" v="11612" actId="1035"/>
          <ac:spMkLst>
            <pc:docMk/>
            <pc:sldMk cId="2153024673" sldId="394"/>
            <ac:spMk id="2" creationId="{372A2C3A-E9BA-D965-D4BA-82E56719AEAA}"/>
          </ac:spMkLst>
        </pc:spChg>
        <pc:spChg chg="mod">
          <ac:chgData name="k26sangeetha@gmail.com" userId="dd71518909ab7ea5" providerId="LiveId" clId="{82F05BEB-4138-4DD5-B1DC-ED0A452ABCE2}" dt="2023-01-03T14:31:38.167" v="11528" actId="14100"/>
          <ac:spMkLst>
            <pc:docMk/>
            <pc:sldMk cId="2153024673" sldId="394"/>
            <ac:spMk id="3" creationId="{D18C1382-AEAD-D178-A770-12FBD7494DE4}"/>
          </ac:spMkLst>
        </pc:spChg>
        <pc:picChg chg="del mod">
          <ac:chgData name="k26sangeetha@gmail.com" userId="dd71518909ab7ea5" providerId="LiveId" clId="{82F05BEB-4138-4DD5-B1DC-ED0A452ABCE2}" dt="2023-01-03T14:12:00.540" v="11179" actId="478"/>
          <ac:picMkLst>
            <pc:docMk/>
            <pc:sldMk cId="2153024673" sldId="394"/>
            <ac:picMk id="5" creationId="{C90511EC-CF16-01D4-7603-412EBD2E1FF5}"/>
          </ac:picMkLst>
        </pc:picChg>
        <pc:picChg chg="add mod">
          <ac:chgData name="k26sangeetha@gmail.com" userId="dd71518909ab7ea5" providerId="LiveId" clId="{82F05BEB-4138-4DD5-B1DC-ED0A452ABCE2}" dt="2023-01-03T14:31:49.249" v="11550" actId="1037"/>
          <ac:picMkLst>
            <pc:docMk/>
            <pc:sldMk cId="2153024673" sldId="394"/>
            <ac:picMk id="6" creationId="{2D99355C-492F-09C4-0EAE-7A514B9D96E0}"/>
          </ac:picMkLst>
        </pc:picChg>
      </pc:sldChg>
      <pc:sldChg chg="addSp delSp modSp new del mod">
        <pc:chgData name="k26sangeetha@gmail.com" userId="dd71518909ab7ea5" providerId="LiveId" clId="{82F05BEB-4138-4DD5-B1DC-ED0A452ABCE2}" dt="2023-01-09T04:33:43.858" v="13348" actId="2696"/>
        <pc:sldMkLst>
          <pc:docMk/>
          <pc:sldMk cId="2297916965" sldId="395"/>
        </pc:sldMkLst>
        <pc:spChg chg="del">
          <ac:chgData name="k26sangeetha@gmail.com" userId="dd71518909ab7ea5" providerId="LiveId" clId="{82F05BEB-4138-4DD5-B1DC-ED0A452ABCE2}" dt="2023-01-03T14:33:22.936" v="11626" actId="478"/>
          <ac:spMkLst>
            <pc:docMk/>
            <pc:sldMk cId="2297916965" sldId="395"/>
            <ac:spMk id="2" creationId="{B3369913-916A-552F-3007-829D5B70986F}"/>
          </ac:spMkLst>
        </pc:spChg>
        <pc:spChg chg="mod">
          <ac:chgData name="k26sangeetha@gmail.com" userId="dd71518909ab7ea5" providerId="LiveId" clId="{82F05BEB-4138-4DD5-B1DC-ED0A452ABCE2}" dt="2023-01-03T14:32:56.917" v="11622" actId="20577"/>
          <ac:spMkLst>
            <pc:docMk/>
            <pc:sldMk cId="2297916965" sldId="395"/>
            <ac:spMk id="3" creationId="{50701F61-6C2C-0B4B-6CD9-8FA307965D0E}"/>
          </ac:spMkLst>
        </pc:spChg>
        <pc:spChg chg="add del">
          <ac:chgData name="k26sangeetha@gmail.com" userId="dd71518909ab7ea5" providerId="LiveId" clId="{82F05BEB-4138-4DD5-B1DC-ED0A452ABCE2}" dt="2023-01-03T14:32:29.728" v="11615" actId="22"/>
          <ac:spMkLst>
            <pc:docMk/>
            <pc:sldMk cId="2297916965" sldId="395"/>
            <ac:spMk id="5" creationId="{3C089E38-6A83-1F63-F554-D45275002C7E}"/>
          </ac:spMkLst>
        </pc:spChg>
        <pc:spChg chg="add mod">
          <ac:chgData name="k26sangeetha@gmail.com" userId="dd71518909ab7ea5" providerId="LiveId" clId="{82F05BEB-4138-4DD5-B1DC-ED0A452ABCE2}" dt="2023-01-03T14:33:19.682" v="11625"/>
          <ac:spMkLst>
            <pc:docMk/>
            <pc:sldMk cId="2297916965" sldId="395"/>
            <ac:spMk id="8" creationId="{7E6B3AC2-D43E-EB43-CA95-48863D11243D}"/>
          </ac:spMkLst>
        </pc:spChg>
        <pc:picChg chg="add mod">
          <ac:chgData name="k26sangeetha@gmail.com" userId="dd71518909ab7ea5" providerId="LiveId" clId="{82F05BEB-4138-4DD5-B1DC-ED0A452ABCE2}" dt="2023-01-03T14:33:10.079" v="11624" actId="1076"/>
          <ac:picMkLst>
            <pc:docMk/>
            <pc:sldMk cId="2297916965" sldId="395"/>
            <ac:picMk id="7" creationId="{DFB73831-E576-BD97-4DA0-3B8E35E582E0}"/>
          </ac:picMkLst>
        </pc:picChg>
      </pc:sldChg>
      <pc:sldChg chg="addSp delSp modSp new del mod">
        <pc:chgData name="k26sangeetha@gmail.com" userId="dd71518909ab7ea5" providerId="LiveId" clId="{82F05BEB-4138-4DD5-B1DC-ED0A452ABCE2}" dt="2023-01-09T04:33:43.858" v="13348" actId="2696"/>
        <pc:sldMkLst>
          <pc:docMk/>
          <pc:sldMk cId="1246207541" sldId="396"/>
        </pc:sldMkLst>
        <pc:spChg chg="mod">
          <ac:chgData name="k26sangeetha@gmail.com" userId="dd71518909ab7ea5" providerId="LiveId" clId="{82F05BEB-4138-4DD5-B1DC-ED0A452ABCE2}" dt="2023-01-03T14:34:07.590" v="11646" actId="20577"/>
          <ac:spMkLst>
            <pc:docMk/>
            <pc:sldMk cId="1246207541" sldId="396"/>
            <ac:spMk id="2" creationId="{28ECE1D4-A030-320F-42DE-280661D6CAC4}"/>
          </ac:spMkLst>
        </pc:spChg>
        <pc:spChg chg="mod">
          <ac:chgData name="k26sangeetha@gmail.com" userId="dd71518909ab7ea5" providerId="LiveId" clId="{82F05BEB-4138-4DD5-B1DC-ED0A452ABCE2}" dt="2023-01-03T14:36:18.227" v="11647"/>
          <ac:spMkLst>
            <pc:docMk/>
            <pc:sldMk cId="1246207541" sldId="396"/>
            <ac:spMk id="3" creationId="{8127A0BF-6EAB-327A-1DB9-CC1C3C221A5E}"/>
          </ac:spMkLst>
        </pc:spChg>
        <pc:picChg chg="add del mod">
          <ac:chgData name="k26sangeetha@gmail.com" userId="dd71518909ab7ea5" providerId="LiveId" clId="{82F05BEB-4138-4DD5-B1DC-ED0A452ABCE2}" dt="2023-01-03T14:42:39.822" v="11660" actId="478"/>
          <ac:picMkLst>
            <pc:docMk/>
            <pc:sldMk cId="1246207541" sldId="396"/>
            <ac:picMk id="5" creationId="{1C0FA809-2383-9711-82BD-8D10CF1466E5}"/>
          </ac:picMkLst>
        </pc:picChg>
        <pc:picChg chg="add mod">
          <ac:chgData name="k26sangeetha@gmail.com" userId="dd71518909ab7ea5" providerId="LiveId" clId="{82F05BEB-4138-4DD5-B1DC-ED0A452ABCE2}" dt="2023-01-03T14:38:37.167" v="11657" actId="14100"/>
          <ac:picMkLst>
            <pc:docMk/>
            <pc:sldMk cId="1246207541" sldId="396"/>
            <ac:picMk id="7" creationId="{3B6B895C-08F6-F9B2-CCA1-7B716A200687}"/>
          </ac:picMkLst>
        </pc:picChg>
        <pc:picChg chg="add mod">
          <ac:chgData name="k26sangeetha@gmail.com" userId="dd71518909ab7ea5" providerId="LiveId" clId="{82F05BEB-4138-4DD5-B1DC-ED0A452ABCE2}" dt="2023-01-03T14:43:00.386" v="11666" actId="1076"/>
          <ac:picMkLst>
            <pc:docMk/>
            <pc:sldMk cId="1246207541" sldId="396"/>
            <ac:picMk id="9" creationId="{17256C9C-EB14-A78F-C681-D5A87C3EC477}"/>
          </ac:picMkLst>
        </pc:picChg>
      </pc:sldChg>
      <pc:sldChg chg="modSp new del mod">
        <pc:chgData name="k26sangeetha@gmail.com" userId="dd71518909ab7ea5" providerId="LiveId" clId="{82F05BEB-4138-4DD5-B1DC-ED0A452ABCE2}" dt="2023-01-09T04:33:43.858" v="13348" actId="2696"/>
        <pc:sldMkLst>
          <pc:docMk/>
          <pc:sldMk cId="2713681984" sldId="397"/>
        </pc:sldMkLst>
        <pc:spChg chg="mod">
          <ac:chgData name="k26sangeetha@gmail.com" userId="dd71518909ab7ea5" providerId="LiveId" clId="{82F05BEB-4138-4DD5-B1DC-ED0A452ABCE2}" dt="2023-01-03T15:42:24.667" v="11693" actId="20577"/>
          <ac:spMkLst>
            <pc:docMk/>
            <pc:sldMk cId="2713681984" sldId="397"/>
            <ac:spMk id="2" creationId="{56419A1A-8712-08A6-77A0-9D5DF58A8FA4}"/>
          </ac:spMkLst>
        </pc:spChg>
        <pc:spChg chg="mod">
          <ac:chgData name="k26sangeetha@gmail.com" userId="dd71518909ab7ea5" providerId="LiveId" clId="{82F05BEB-4138-4DD5-B1DC-ED0A452ABCE2}" dt="2023-01-03T15:56:32.523" v="11808" actId="1076"/>
          <ac:spMkLst>
            <pc:docMk/>
            <pc:sldMk cId="2713681984" sldId="397"/>
            <ac:spMk id="3" creationId="{79F0E85C-4DC0-ED9B-147E-B89863DD4798}"/>
          </ac:spMkLst>
        </pc:spChg>
      </pc:sldChg>
      <pc:sldChg chg="addSp delSp modSp new del mod">
        <pc:chgData name="k26sangeetha@gmail.com" userId="dd71518909ab7ea5" providerId="LiveId" clId="{82F05BEB-4138-4DD5-B1DC-ED0A452ABCE2}" dt="2023-01-09T04:33:43.858" v="13348" actId="2696"/>
        <pc:sldMkLst>
          <pc:docMk/>
          <pc:sldMk cId="972390162" sldId="398"/>
        </pc:sldMkLst>
        <pc:spChg chg="mod">
          <ac:chgData name="k26sangeetha@gmail.com" userId="dd71518909ab7ea5" providerId="LiveId" clId="{82F05BEB-4138-4DD5-B1DC-ED0A452ABCE2}" dt="2023-01-03T15:58:07.881" v="11857" actId="1076"/>
          <ac:spMkLst>
            <pc:docMk/>
            <pc:sldMk cId="972390162" sldId="398"/>
            <ac:spMk id="2" creationId="{3FDEF4E4-F844-480B-C43B-5381E951487D}"/>
          </ac:spMkLst>
        </pc:spChg>
        <pc:spChg chg="del">
          <ac:chgData name="k26sangeetha@gmail.com" userId="dd71518909ab7ea5" providerId="LiveId" clId="{82F05BEB-4138-4DD5-B1DC-ED0A452ABCE2}" dt="2023-01-03T15:54:14.039" v="11786"/>
          <ac:spMkLst>
            <pc:docMk/>
            <pc:sldMk cId="972390162" sldId="398"/>
            <ac:spMk id="3" creationId="{0D2A5CD3-9893-C873-20EC-9DD3EA05F588}"/>
          </ac:spMkLst>
        </pc:spChg>
        <pc:graphicFrameChg chg="add mod modGraphic">
          <ac:chgData name="k26sangeetha@gmail.com" userId="dd71518909ab7ea5" providerId="LiveId" clId="{82F05BEB-4138-4DD5-B1DC-ED0A452ABCE2}" dt="2023-01-04T07:18:02.400" v="12728" actId="6549"/>
          <ac:graphicFrameMkLst>
            <pc:docMk/>
            <pc:sldMk cId="972390162" sldId="398"/>
            <ac:graphicFrameMk id="4" creationId="{EA300F7E-8079-06ED-1C4E-EE41D3775F3D}"/>
          </ac:graphicFrameMkLst>
        </pc:graphicFrameChg>
        <pc:graphicFrameChg chg="add del modGraphic">
          <ac:chgData name="k26sangeetha@gmail.com" userId="dd71518909ab7ea5" providerId="LiveId" clId="{82F05BEB-4138-4DD5-B1DC-ED0A452ABCE2}" dt="2023-01-03T15:54:48.891" v="11791" actId="478"/>
          <ac:graphicFrameMkLst>
            <pc:docMk/>
            <pc:sldMk cId="972390162" sldId="398"/>
            <ac:graphicFrameMk id="5" creationId="{5AD0431B-E0A7-D911-0E2D-3131FFA10D98}"/>
          </ac:graphicFrameMkLst>
        </pc:graphicFrameChg>
        <pc:graphicFrameChg chg="add del">
          <ac:chgData name="k26sangeetha@gmail.com" userId="dd71518909ab7ea5" providerId="LiveId" clId="{82F05BEB-4138-4DD5-B1DC-ED0A452ABCE2}" dt="2023-01-03T15:59:25.155" v="11868"/>
          <ac:graphicFrameMkLst>
            <pc:docMk/>
            <pc:sldMk cId="972390162" sldId="398"/>
            <ac:graphicFrameMk id="6" creationId="{2E8F0507-6EEF-DB0F-BF0E-6E9F9C298398}"/>
          </ac:graphicFrameMkLst>
        </pc:graphicFrameChg>
      </pc:sldChg>
      <pc:sldChg chg="addSp delSp modSp add del mod">
        <pc:chgData name="k26sangeetha@gmail.com" userId="dd71518909ab7ea5" providerId="LiveId" clId="{82F05BEB-4138-4DD5-B1DC-ED0A452ABCE2}" dt="2023-01-09T04:33:43.858" v="13348" actId="2696"/>
        <pc:sldMkLst>
          <pc:docMk/>
          <pc:sldMk cId="823487752" sldId="399"/>
        </pc:sldMkLst>
        <pc:spChg chg="mod">
          <ac:chgData name="k26sangeetha@gmail.com" userId="dd71518909ab7ea5" providerId="LiveId" clId="{82F05BEB-4138-4DD5-B1DC-ED0A452ABCE2}" dt="2023-01-04T07:44:06.648" v="13128" actId="255"/>
          <ac:spMkLst>
            <pc:docMk/>
            <pc:sldMk cId="823487752" sldId="399"/>
            <ac:spMk id="2" creationId="{3FDEF4E4-F844-480B-C43B-5381E951487D}"/>
          </ac:spMkLst>
        </pc:spChg>
        <pc:spChg chg="add del mod">
          <ac:chgData name="k26sangeetha@gmail.com" userId="dd71518909ab7ea5" providerId="LiveId" clId="{82F05BEB-4138-4DD5-B1DC-ED0A452ABCE2}" dt="2023-01-03T16:00:03.548" v="11872"/>
          <ac:spMkLst>
            <pc:docMk/>
            <pc:sldMk cId="823487752" sldId="399"/>
            <ac:spMk id="5" creationId="{8564F03B-518F-66E3-9B33-9A9335CE1464}"/>
          </ac:spMkLst>
        </pc:spChg>
        <pc:spChg chg="add mod">
          <ac:chgData name="k26sangeetha@gmail.com" userId="dd71518909ab7ea5" providerId="LiveId" clId="{82F05BEB-4138-4DD5-B1DC-ED0A452ABCE2}" dt="2023-01-04T07:51:10.070" v="13346" actId="404"/>
          <ac:spMkLst>
            <pc:docMk/>
            <pc:sldMk cId="823487752" sldId="399"/>
            <ac:spMk id="7" creationId="{B3157879-1B80-DDEF-7ADB-06485154B018}"/>
          </ac:spMkLst>
        </pc:spChg>
        <pc:spChg chg="add mod">
          <ac:chgData name="k26sangeetha@gmail.com" userId="dd71518909ab7ea5" providerId="LiveId" clId="{82F05BEB-4138-4DD5-B1DC-ED0A452ABCE2}" dt="2023-01-04T07:48:44.785" v="13156" actId="114"/>
          <ac:spMkLst>
            <pc:docMk/>
            <pc:sldMk cId="823487752" sldId="399"/>
            <ac:spMk id="9" creationId="{39522671-A69B-AE87-6880-4FF4ED3AAE85}"/>
          </ac:spMkLst>
        </pc:spChg>
        <pc:graphicFrameChg chg="del modGraphic">
          <ac:chgData name="k26sangeetha@gmail.com" userId="dd71518909ab7ea5" providerId="LiveId" clId="{82F05BEB-4138-4DD5-B1DC-ED0A452ABCE2}" dt="2023-01-03T16:00:02.133" v="11871" actId="478"/>
          <ac:graphicFrameMkLst>
            <pc:docMk/>
            <pc:sldMk cId="823487752" sldId="399"/>
            <ac:graphicFrameMk id="4" creationId="{EA300F7E-8079-06ED-1C4E-EE41D3775F3D}"/>
          </ac:graphicFrameMkLst>
        </pc:graphicFrameChg>
        <pc:graphicFrameChg chg="add mod modGraphic">
          <ac:chgData name="k26sangeetha@gmail.com" userId="dd71518909ab7ea5" providerId="LiveId" clId="{82F05BEB-4138-4DD5-B1DC-ED0A452ABCE2}" dt="2023-01-04T07:43:22.635" v="13119" actId="1076"/>
          <ac:graphicFrameMkLst>
            <pc:docMk/>
            <pc:sldMk cId="823487752" sldId="399"/>
            <ac:graphicFrameMk id="6" creationId="{D04680E3-82CF-3D63-E655-FDA25DF4CE64}"/>
          </ac:graphicFrameMkLst>
        </pc:graphicFrameChg>
      </pc:sldChg>
      <pc:sldChg chg="addSp delSp modSp new del mod">
        <pc:chgData name="k26sangeetha@gmail.com" userId="dd71518909ab7ea5" providerId="LiveId" clId="{82F05BEB-4138-4DD5-B1DC-ED0A452ABCE2}" dt="2023-01-09T04:33:43.858" v="13348" actId="2696"/>
        <pc:sldMkLst>
          <pc:docMk/>
          <pc:sldMk cId="358145105" sldId="400"/>
        </pc:sldMkLst>
        <pc:spChg chg="add del">
          <ac:chgData name="k26sangeetha@gmail.com" userId="dd71518909ab7ea5" providerId="LiveId" clId="{82F05BEB-4138-4DD5-B1DC-ED0A452ABCE2}" dt="2023-01-03T16:04:53.632" v="11998"/>
          <ac:spMkLst>
            <pc:docMk/>
            <pc:sldMk cId="358145105" sldId="400"/>
            <ac:spMk id="3" creationId="{8200B5B3-BB22-5A27-B0D6-02BD73C0F916}"/>
          </ac:spMkLst>
        </pc:spChg>
        <pc:graphicFrameChg chg="add del mod">
          <ac:chgData name="k26sangeetha@gmail.com" userId="dd71518909ab7ea5" providerId="LiveId" clId="{82F05BEB-4138-4DD5-B1DC-ED0A452ABCE2}" dt="2023-01-03T16:04:53.632" v="11998"/>
          <ac:graphicFrameMkLst>
            <pc:docMk/>
            <pc:sldMk cId="358145105" sldId="400"/>
            <ac:graphicFrameMk id="4" creationId="{03DFF550-DEF8-FD0D-7811-A24D4EEA42A2}"/>
          </ac:graphicFrameMkLst>
        </pc:graphicFrameChg>
        <pc:picChg chg="add mod">
          <ac:chgData name="k26sangeetha@gmail.com" userId="dd71518909ab7ea5" providerId="LiveId" clId="{82F05BEB-4138-4DD5-B1DC-ED0A452ABCE2}" dt="2023-01-03T16:05:50.485" v="12002" actId="14100"/>
          <ac:picMkLst>
            <pc:docMk/>
            <pc:sldMk cId="358145105" sldId="400"/>
            <ac:picMk id="6" creationId="{3E9E05B9-94FC-62C8-19F5-F0E3968AEED9}"/>
          </ac:picMkLst>
        </pc:picChg>
      </pc:sldChg>
      <pc:sldChg chg="addSp delSp modSp new del mod">
        <pc:chgData name="k26sangeetha@gmail.com" userId="dd71518909ab7ea5" providerId="LiveId" clId="{82F05BEB-4138-4DD5-B1DC-ED0A452ABCE2}" dt="2023-01-09T04:33:43.858" v="13348" actId="2696"/>
        <pc:sldMkLst>
          <pc:docMk/>
          <pc:sldMk cId="2256350052" sldId="401"/>
        </pc:sldMkLst>
        <pc:spChg chg="mod">
          <ac:chgData name="k26sangeetha@gmail.com" userId="dd71518909ab7ea5" providerId="LiveId" clId="{82F05BEB-4138-4DD5-B1DC-ED0A452ABCE2}" dt="2023-01-04T06:52:01.996" v="12493" actId="14100"/>
          <ac:spMkLst>
            <pc:docMk/>
            <pc:sldMk cId="2256350052" sldId="401"/>
            <ac:spMk id="2" creationId="{636AE09C-CEB7-E6C4-3574-5494D755AD48}"/>
          </ac:spMkLst>
        </pc:spChg>
        <pc:spChg chg="mod">
          <ac:chgData name="k26sangeetha@gmail.com" userId="dd71518909ab7ea5" providerId="LiveId" clId="{82F05BEB-4138-4DD5-B1DC-ED0A452ABCE2}" dt="2023-01-04T07:02:49.292" v="12575" actId="113"/>
          <ac:spMkLst>
            <pc:docMk/>
            <pc:sldMk cId="2256350052" sldId="401"/>
            <ac:spMk id="3" creationId="{E9B3D08D-D3BE-3E69-D0F8-351C83E0B4F6}"/>
          </ac:spMkLst>
        </pc:spChg>
        <pc:spChg chg="add mod">
          <ac:chgData name="k26sangeetha@gmail.com" userId="dd71518909ab7ea5" providerId="LiveId" clId="{82F05BEB-4138-4DD5-B1DC-ED0A452ABCE2}" dt="2023-01-04T07:00:39.929" v="12535" actId="1038"/>
          <ac:spMkLst>
            <pc:docMk/>
            <pc:sldMk cId="2256350052" sldId="401"/>
            <ac:spMk id="12" creationId="{4320CE9E-71B7-9C79-9D5A-BD160C221392}"/>
          </ac:spMkLst>
        </pc:spChg>
        <pc:picChg chg="add mod">
          <ac:chgData name="k26sangeetha@gmail.com" userId="dd71518909ab7ea5" providerId="LiveId" clId="{82F05BEB-4138-4DD5-B1DC-ED0A452ABCE2}" dt="2023-01-04T06:52:08.580" v="12495" actId="1076"/>
          <ac:picMkLst>
            <pc:docMk/>
            <pc:sldMk cId="2256350052" sldId="401"/>
            <ac:picMk id="5" creationId="{34F17652-B3E1-A14E-E11B-80A8420C6E8E}"/>
          </ac:picMkLst>
        </pc:picChg>
        <pc:picChg chg="add mod modCrop">
          <ac:chgData name="k26sangeetha@gmail.com" userId="dd71518909ab7ea5" providerId="LiveId" clId="{82F05BEB-4138-4DD5-B1DC-ED0A452ABCE2}" dt="2023-01-04T07:00:02.164" v="12529" actId="732"/>
          <ac:picMkLst>
            <pc:docMk/>
            <pc:sldMk cId="2256350052" sldId="401"/>
            <ac:picMk id="7" creationId="{105124A6-1140-6429-FBF5-D8DCCE81A95F}"/>
          </ac:picMkLst>
        </pc:picChg>
        <pc:picChg chg="add del mod">
          <ac:chgData name="k26sangeetha@gmail.com" userId="dd71518909ab7ea5" providerId="LiveId" clId="{82F05BEB-4138-4DD5-B1DC-ED0A452ABCE2}" dt="2023-01-04T06:46:33.036" v="12428" actId="21"/>
          <ac:picMkLst>
            <pc:docMk/>
            <pc:sldMk cId="2256350052" sldId="401"/>
            <ac:picMk id="9" creationId="{23E9BF32-3100-DCEF-C736-29736FD89A98}"/>
          </ac:picMkLst>
        </pc:picChg>
        <pc:picChg chg="add mod">
          <ac:chgData name="k26sangeetha@gmail.com" userId="dd71518909ab7ea5" providerId="LiveId" clId="{82F05BEB-4138-4DD5-B1DC-ED0A452ABCE2}" dt="2023-01-04T07:02:41.922" v="12573" actId="1076"/>
          <ac:picMkLst>
            <pc:docMk/>
            <pc:sldMk cId="2256350052" sldId="401"/>
            <ac:picMk id="10" creationId="{BDB9C9C6-DA10-B91B-29C7-8BDD06E36A79}"/>
          </ac:picMkLst>
        </pc:picChg>
        <pc:picChg chg="add mod">
          <ac:chgData name="k26sangeetha@gmail.com" userId="dd71518909ab7ea5" providerId="LiveId" clId="{82F05BEB-4138-4DD5-B1DC-ED0A452ABCE2}" dt="2023-01-04T07:02:54.874" v="12580" actId="1038"/>
          <ac:picMkLst>
            <pc:docMk/>
            <pc:sldMk cId="2256350052" sldId="401"/>
            <ac:picMk id="11" creationId="{D3629F73-5EAA-2EF1-09C2-A2B0E2FFDF6D}"/>
          </ac:picMkLst>
        </pc:picChg>
        <pc:picChg chg="add mod">
          <ac:chgData name="k26sangeetha@gmail.com" userId="dd71518909ab7ea5" providerId="LiveId" clId="{82F05BEB-4138-4DD5-B1DC-ED0A452ABCE2}" dt="2023-01-04T07:02:39.311" v="12572" actId="1076"/>
          <ac:picMkLst>
            <pc:docMk/>
            <pc:sldMk cId="2256350052" sldId="401"/>
            <ac:picMk id="14" creationId="{AB04E8FF-1A26-49E4-48BE-F075CA29092F}"/>
          </ac:picMkLst>
        </pc:picChg>
      </pc:sldChg>
      <pc:sldChg chg="addSp modSp new del mod">
        <pc:chgData name="k26sangeetha@gmail.com" userId="dd71518909ab7ea5" providerId="LiveId" clId="{82F05BEB-4138-4DD5-B1DC-ED0A452ABCE2}" dt="2023-01-09T04:33:43.858" v="13348" actId="2696"/>
        <pc:sldMkLst>
          <pc:docMk/>
          <pc:sldMk cId="3942970989" sldId="402"/>
        </pc:sldMkLst>
        <pc:spChg chg="mod">
          <ac:chgData name="k26sangeetha@gmail.com" userId="dd71518909ab7ea5" providerId="LiveId" clId="{82F05BEB-4138-4DD5-B1DC-ED0A452ABCE2}" dt="2023-01-04T07:24:12.353" v="12894" actId="20577"/>
          <ac:spMkLst>
            <pc:docMk/>
            <pc:sldMk cId="3942970989" sldId="402"/>
            <ac:spMk id="2" creationId="{D0874BE1-2156-B3FD-D893-D21ED43B5231}"/>
          </ac:spMkLst>
        </pc:spChg>
        <pc:spChg chg="mod">
          <ac:chgData name="k26sangeetha@gmail.com" userId="dd71518909ab7ea5" providerId="LiveId" clId="{82F05BEB-4138-4DD5-B1DC-ED0A452ABCE2}" dt="2023-01-04T07:23:27.238" v="12857" actId="20577"/>
          <ac:spMkLst>
            <pc:docMk/>
            <pc:sldMk cId="3942970989" sldId="402"/>
            <ac:spMk id="3" creationId="{BBA81873-5333-C115-E36F-F85CD4EF690E}"/>
          </ac:spMkLst>
        </pc:spChg>
        <pc:picChg chg="add mod">
          <ac:chgData name="k26sangeetha@gmail.com" userId="dd71518909ab7ea5" providerId="LiveId" clId="{82F05BEB-4138-4DD5-B1DC-ED0A452ABCE2}" dt="2023-01-04T07:17:24.394" v="12724" actId="1076"/>
          <ac:picMkLst>
            <pc:docMk/>
            <pc:sldMk cId="3942970989" sldId="402"/>
            <ac:picMk id="5" creationId="{6AFB6F64-ABA1-E2C4-9EA1-94D86A175E4A}"/>
          </ac:picMkLst>
        </pc:picChg>
        <pc:picChg chg="add mod">
          <ac:chgData name="k26sangeetha@gmail.com" userId="dd71518909ab7ea5" providerId="LiveId" clId="{82F05BEB-4138-4DD5-B1DC-ED0A452ABCE2}" dt="2023-01-04T07:20:09.941" v="12732" actId="14100"/>
          <ac:picMkLst>
            <pc:docMk/>
            <pc:sldMk cId="3942970989" sldId="402"/>
            <ac:picMk id="7" creationId="{58574629-6097-50C4-0990-1CE978E57451}"/>
          </ac:picMkLst>
        </pc:picChg>
        <pc:picChg chg="add mod">
          <ac:chgData name="k26sangeetha@gmail.com" userId="dd71518909ab7ea5" providerId="LiveId" clId="{82F05BEB-4138-4DD5-B1DC-ED0A452ABCE2}" dt="2023-01-04T07:17:20.714" v="12723" actId="1076"/>
          <ac:picMkLst>
            <pc:docMk/>
            <pc:sldMk cId="3942970989" sldId="402"/>
            <ac:picMk id="8" creationId="{7ACD01F5-D309-3257-FC5A-61681A465E08}"/>
          </ac:picMkLst>
        </pc:picChg>
        <pc:picChg chg="add mod">
          <ac:chgData name="k26sangeetha@gmail.com" userId="dd71518909ab7ea5" providerId="LiveId" clId="{82F05BEB-4138-4DD5-B1DC-ED0A452ABCE2}" dt="2023-01-04T07:20:16.046" v="12734" actId="1076"/>
          <ac:picMkLst>
            <pc:docMk/>
            <pc:sldMk cId="3942970989" sldId="402"/>
            <ac:picMk id="9" creationId="{4E70EA15-BBB5-123B-49FC-64B4232724A0}"/>
          </ac:picMkLst>
        </pc:picChg>
      </pc:sldChg>
      <pc:sldChg chg="addSp delSp modSp add del mod">
        <pc:chgData name="k26sangeetha@gmail.com" userId="dd71518909ab7ea5" providerId="LiveId" clId="{82F05BEB-4138-4DD5-B1DC-ED0A452ABCE2}" dt="2023-01-04T07:14:48.465" v="12686" actId="47"/>
        <pc:sldMkLst>
          <pc:docMk/>
          <pc:sldMk cId="2760304261" sldId="403"/>
        </pc:sldMkLst>
        <pc:spChg chg="mod">
          <ac:chgData name="k26sangeetha@gmail.com" userId="dd71518909ab7ea5" providerId="LiveId" clId="{82F05BEB-4138-4DD5-B1DC-ED0A452ABCE2}" dt="2023-01-03T16:19:10.857" v="12109" actId="20577"/>
          <ac:spMkLst>
            <pc:docMk/>
            <pc:sldMk cId="2760304261" sldId="403"/>
            <ac:spMk id="2" creationId="{D0874BE1-2156-B3FD-D893-D21ED43B5231}"/>
          </ac:spMkLst>
        </pc:spChg>
        <pc:picChg chg="del mod">
          <ac:chgData name="k26sangeetha@gmail.com" userId="dd71518909ab7ea5" providerId="LiveId" clId="{82F05BEB-4138-4DD5-B1DC-ED0A452ABCE2}" dt="2023-01-03T16:19:14.450" v="12111" actId="478"/>
          <ac:picMkLst>
            <pc:docMk/>
            <pc:sldMk cId="2760304261" sldId="403"/>
            <ac:picMk id="5" creationId="{6AFB6F64-ABA1-E2C4-9EA1-94D86A175E4A}"/>
          </ac:picMkLst>
        </pc:picChg>
        <pc:picChg chg="add del mod">
          <ac:chgData name="k26sangeetha@gmail.com" userId="dd71518909ab7ea5" providerId="LiveId" clId="{82F05BEB-4138-4DD5-B1DC-ED0A452ABCE2}" dt="2023-01-04T07:14:02.055" v="12672" actId="21"/>
          <ac:picMkLst>
            <pc:docMk/>
            <pc:sldMk cId="2760304261" sldId="403"/>
            <ac:picMk id="6" creationId="{04EF0A97-A5CA-ABF0-30A2-DE2C5F92FF8A}"/>
          </ac:picMkLst>
        </pc:picChg>
        <pc:picChg chg="del">
          <ac:chgData name="k26sangeetha@gmail.com" userId="dd71518909ab7ea5" providerId="LiveId" clId="{82F05BEB-4138-4DD5-B1DC-ED0A452ABCE2}" dt="2023-01-03T16:19:16.354" v="12112" actId="478"/>
          <ac:picMkLst>
            <pc:docMk/>
            <pc:sldMk cId="2760304261" sldId="403"/>
            <ac:picMk id="7" creationId="{58574629-6097-50C4-0990-1CE978E57451}"/>
          </ac:picMkLst>
        </pc:picChg>
        <pc:picChg chg="add del mod">
          <ac:chgData name="k26sangeetha@gmail.com" userId="dd71518909ab7ea5" providerId="LiveId" clId="{82F05BEB-4138-4DD5-B1DC-ED0A452ABCE2}" dt="2023-01-04T07:14:34.714" v="12680" actId="21"/>
          <ac:picMkLst>
            <pc:docMk/>
            <pc:sldMk cId="2760304261" sldId="403"/>
            <ac:picMk id="9" creationId="{7C1B8F49-7225-8362-4169-40A99C82650B}"/>
          </ac:picMkLst>
        </pc:picChg>
      </pc:sldChg>
      <pc:sldChg chg="addSp delSp modSp new del mod">
        <pc:chgData name="k26sangeetha@gmail.com" userId="dd71518909ab7ea5" providerId="LiveId" clId="{82F05BEB-4138-4DD5-B1DC-ED0A452ABCE2}" dt="2023-01-09T04:33:43.858" v="13348" actId="2696"/>
        <pc:sldMkLst>
          <pc:docMk/>
          <pc:sldMk cId="3161174829" sldId="404"/>
        </pc:sldMkLst>
        <pc:spChg chg="del mod">
          <ac:chgData name="k26sangeetha@gmail.com" userId="dd71518909ab7ea5" providerId="LiveId" clId="{82F05BEB-4138-4DD5-B1DC-ED0A452ABCE2}" dt="2023-01-04T07:24:50.314" v="12898" actId="478"/>
          <ac:spMkLst>
            <pc:docMk/>
            <pc:sldMk cId="3161174829" sldId="404"/>
            <ac:spMk id="2" creationId="{170658C5-9E21-3E7D-F061-08F375A4AF1B}"/>
          </ac:spMkLst>
        </pc:spChg>
        <pc:spChg chg="mod">
          <ac:chgData name="k26sangeetha@gmail.com" userId="dd71518909ab7ea5" providerId="LiveId" clId="{82F05BEB-4138-4DD5-B1DC-ED0A452ABCE2}" dt="2023-01-04T07:28:05.662" v="13033" actId="13822"/>
          <ac:spMkLst>
            <pc:docMk/>
            <pc:sldMk cId="3161174829" sldId="404"/>
            <ac:spMk id="3" creationId="{9B34875C-A893-DE85-6985-D4B621558D97}"/>
          </ac:spMkLst>
        </pc:spChg>
        <pc:spChg chg="add mod">
          <ac:chgData name="k26sangeetha@gmail.com" userId="dd71518909ab7ea5" providerId="LiveId" clId="{82F05BEB-4138-4DD5-B1DC-ED0A452ABCE2}" dt="2023-01-04T07:26:27.402" v="12957" actId="14100"/>
          <ac:spMkLst>
            <pc:docMk/>
            <pc:sldMk cId="3161174829" sldId="404"/>
            <ac:spMk id="8" creationId="{4962157B-BC9D-9336-DAEA-423B1C0BF879}"/>
          </ac:spMkLst>
        </pc:spChg>
        <pc:spChg chg="add del mod">
          <ac:chgData name="k26sangeetha@gmail.com" userId="dd71518909ab7ea5" providerId="LiveId" clId="{82F05BEB-4138-4DD5-B1DC-ED0A452ABCE2}" dt="2023-01-04T07:24:54.173" v="12899" actId="478"/>
          <ac:spMkLst>
            <pc:docMk/>
            <pc:sldMk cId="3161174829" sldId="404"/>
            <ac:spMk id="10" creationId="{CA67465D-F315-6A7A-F03D-2D755D2591B6}"/>
          </ac:spMkLst>
        </pc:spChg>
        <pc:spChg chg="add mod">
          <ac:chgData name="k26sangeetha@gmail.com" userId="dd71518909ab7ea5" providerId="LiveId" clId="{82F05BEB-4138-4DD5-B1DC-ED0A452ABCE2}" dt="2023-01-04T07:28:51.958" v="13042" actId="14100"/>
          <ac:spMkLst>
            <pc:docMk/>
            <pc:sldMk cId="3161174829" sldId="404"/>
            <ac:spMk id="13" creationId="{B1B402B6-AFA2-8958-FE7D-D63020097D47}"/>
          </ac:spMkLst>
        </pc:spChg>
        <pc:spChg chg="add mod">
          <ac:chgData name="k26sangeetha@gmail.com" userId="dd71518909ab7ea5" providerId="LiveId" clId="{82F05BEB-4138-4DD5-B1DC-ED0A452ABCE2}" dt="2023-01-04T07:29:02.563" v="13045" actId="14100"/>
          <ac:spMkLst>
            <pc:docMk/>
            <pc:sldMk cId="3161174829" sldId="404"/>
            <ac:spMk id="14" creationId="{F8487DBE-4BB3-FD91-4ED9-EDF25D7C60A1}"/>
          </ac:spMkLst>
        </pc:spChg>
        <pc:picChg chg="add mod">
          <ac:chgData name="k26sangeetha@gmail.com" userId="dd71518909ab7ea5" providerId="LiveId" clId="{82F05BEB-4138-4DD5-B1DC-ED0A452ABCE2}" dt="2023-01-04T07:25:18.807" v="12910" actId="1076"/>
          <ac:picMkLst>
            <pc:docMk/>
            <pc:sldMk cId="3161174829" sldId="404"/>
            <ac:picMk id="5" creationId="{37FEDB70-DFF7-F706-A3F2-B56D53EC6395}"/>
          </ac:picMkLst>
        </pc:picChg>
        <pc:picChg chg="add mod">
          <ac:chgData name="k26sangeetha@gmail.com" userId="dd71518909ab7ea5" providerId="LiveId" clId="{82F05BEB-4138-4DD5-B1DC-ED0A452ABCE2}" dt="2023-01-04T07:28:28.855" v="13037" actId="1076"/>
          <ac:picMkLst>
            <pc:docMk/>
            <pc:sldMk cId="3161174829" sldId="404"/>
            <ac:picMk id="7" creationId="{BF89F357-233D-79D1-8F0F-F64FFEB47B6A}"/>
          </ac:picMkLst>
        </pc:picChg>
        <pc:picChg chg="add mod">
          <ac:chgData name="k26sangeetha@gmail.com" userId="dd71518909ab7ea5" providerId="LiveId" clId="{82F05BEB-4138-4DD5-B1DC-ED0A452ABCE2}" dt="2023-01-04T07:25:28.216" v="12913" actId="1076"/>
          <ac:picMkLst>
            <pc:docMk/>
            <pc:sldMk cId="3161174829" sldId="404"/>
            <ac:picMk id="11" creationId="{A4B97462-1BD8-AF75-B2C2-441D8873F9F9}"/>
          </ac:picMkLst>
        </pc:picChg>
        <pc:picChg chg="add mod">
          <ac:chgData name="k26sangeetha@gmail.com" userId="dd71518909ab7ea5" providerId="LiveId" clId="{82F05BEB-4138-4DD5-B1DC-ED0A452ABCE2}" dt="2023-01-04T07:26:34.306" v="12960" actId="14100"/>
          <ac:picMkLst>
            <pc:docMk/>
            <pc:sldMk cId="3161174829" sldId="404"/>
            <ac:picMk id="12" creationId="{965B9290-17D3-F2CD-563A-BA3DFF477175}"/>
          </ac:picMkLst>
        </pc:picChg>
      </pc:sldChg>
      <pc:sldChg chg="addSp delSp modSp new del mod">
        <pc:chgData name="k26sangeetha@gmail.com" userId="dd71518909ab7ea5" providerId="LiveId" clId="{82F05BEB-4138-4DD5-B1DC-ED0A452ABCE2}" dt="2023-01-04T07:29:53.837" v="13046" actId="47"/>
        <pc:sldMkLst>
          <pc:docMk/>
          <pc:sldMk cId="1661966193" sldId="405"/>
        </pc:sldMkLst>
        <pc:spChg chg="del">
          <ac:chgData name="k26sangeetha@gmail.com" userId="dd71518909ab7ea5" providerId="LiveId" clId="{82F05BEB-4138-4DD5-B1DC-ED0A452ABCE2}" dt="2023-01-03T16:50:19.645" v="12169" actId="478"/>
          <ac:spMkLst>
            <pc:docMk/>
            <pc:sldMk cId="1661966193" sldId="405"/>
            <ac:spMk id="2" creationId="{9C91EF00-810E-DE5F-43D0-AB1B0E2F22BE}"/>
          </ac:spMkLst>
        </pc:spChg>
        <pc:spChg chg="add mod">
          <ac:chgData name="k26sangeetha@gmail.com" userId="dd71518909ab7ea5" providerId="LiveId" clId="{82F05BEB-4138-4DD5-B1DC-ED0A452ABCE2}" dt="2023-01-03T16:50:28.602" v="12183" actId="20577"/>
          <ac:spMkLst>
            <pc:docMk/>
            <pc:sldMk cId="1661966193" sldId="405"/>
            <ac:spMk id="4" creationId="{636EF2BB-44EB-541E-5970-AACC49E528E9}"/>
          </ac:spMkLst>
        </pc:spChg>
        <pc:picChg chg="add del mod">
          <ac:chgData name="k26sangeetha@gmail.com" userId="dd71518909ab7ea5" providerId="LiveId" clId="{82F05BEB-4138-4DD5-B1DC-ED0A452ABCE2}" dt="2023-01-04T07:25:22.961" v="12911" actId="21"/>
          <ac:picMkLst>
            <pc:docMk/>
            <pc:sldMk cId="1661966193" sldId="405"/>
            <ac:picMk id="6" creationId="{8D64170E-3010-90A1-619C-DDC91BECE70A}"/>
          </ac:picMkLst>
        </pc:picChg>
        <pc:picChg chg="add del">
          <ac:chgData name="k26sangeetha@gmail.com" userId="dd71518909ab7ea5" providerId="LiveId" clId="{82F05BEB-4138-4DD5-B1DC-ED0A452ABCE2}" dt="2023-01-03T16:51:50.302" v="12189" actId="478"/>
          <ac:picMkLst>
            <pc:docMk/>
            <pc:sldMk cId="1661966193" sldId="405"/>
            <ac:picMk id="8" creationId="{98B6C9D2-634B-55FC-64D0-2D7F91544EF2}"/>
          </ac:picMkLst>
        </pc:picChg>
        <pc:picChg chg="add del mod">
          <ac:chgData name="k26sangeetha@gmail.com" userId="dd71518909ab7ea5" providerId="LiveId" clId="{82F05BEB-4138-4DD5-B1DC-ED0A452ABCE2}" dt="2023-01-04T07:25:45.965" v="12918" actId="21"/>
          <ac:picMkLst>
            <pc:docMk/>
            <pc:sldMk cId="1661966193" sldId="405"/>
            <ac:picMk id="10" creationId="{5D0875E4-2281-4DCC-82D9-08D2E826370C}"/>
          </ac:picMkLst>
        </pc:picChg>
      </pc:sldChg>
      <pc:sldChg chg="addSp new del mod">
        <pc:chgData name="k26sangeetha@gmail.com" userId="dd71518909ab7ea5" providerId="LiveId" clId="{82F05BEB-4138-4DD5-B1DC-ED0A452ABCE2}" dt="2023-01-09T04:33:43.858" v="13348" actId="2696"/>
        <pc:sldMkLst>
          <pc:docMk/>
          <pc:sldMk cId="2967403121" sldId="406"/>
        </pc:sldMkLst>
        <pc:picChg chg="add">
          <ac:chgData name="k26sangeetha@gmail.com" userId="dd71518909ab7ea5" providerId="LiveId" clId="{82F05BEB-4138-4DD5-B1DC-ED0A452ABCE2}" dt="2023-01-03T16:53:38.265" v="12192" actId="22"/>
          <ac:picMkLst>
            <pc:docMk/>
            <pc:sldMk cId="2967403121" sldId="406"/>
            <ac:picMk id="5" creationId="{211F99C1-1BA8-4B7D-9620-91AEE7A6652B}"/>
          </ac:picMkLst>
        </pc:picChg>
      </pc:sldChg>
      <pc:sldChg chg="addSp modSp new del mod">
        <pc:chgData name="k26sangeetha@gmail.com" userId="dd71518909ab7ea5" providerId="LiveId" clId="{82F05BEB-4138-4DD5-B1DC-ED0A452ABCE2}" dt="2023-01-09T04:33:43.858" v="13348" actId="2696"/>
        <pc:sldMkLst>
          <pc:docMk/>
          <pc:sldMk cId="1045708767" sldId="407"/>
        </pc:sldMkLst>
        <pc:spChg chg="mod">
          <ac:chgData name="k26sangeetha@gmail.com" userId="dd71518909ab7ea5" providerId="LiveId" clId="{82F05BEB-4138-4DD5-B1DC-ED0A452ABCE2}" dt="2023-01-03T16:54:34.030" v="12224" actId="20577"/>
          <ac:spMkLst>
            <pc:docMk/>
            <pc:sldMk cId="1045708767" sldId="407"/>
            <ac:spMk id="2" creationId="{72DCCC7A-100C-3270-EACA-F9A3ACAF28B5}"/>
          </ac:spMkLst>
        </pc:spChg>
        <pc:spChg chg="mod">
          <ac:chgData name="k26sangeetha@gmail.com" userId="dd71518909ab7ea5" providerId="LiveId" clId="{82F05BEB-4138-4DD5-B1DC-ED0A452ABCE2}" dt="2023-01-04T07:51:41.331" v="13347" actId="14100"/>
          <ac:spMkLst>
            <pc:docMk/>
            <pc:sldMk cId="1045708767" sldId="407"/>
            <ac:spMk id="3" creationId="{ED7E212D-B92F-3CD0-A2FD-DD1D950E3A39}"/>
          </ac:spMkLst>
        </pc:spChg>
        <pc:picChg chg="add mod">
          <ac:chgData name="k26sangeetha@gmail.com" userId="dd71518909ab7ea5" providerId="LiveId" clId="{82F05BEB-4138-4DD5-B1DC-ED0A452ABCE2}" dt="2023-01-03T16:54:16.757" v="12195" actId="1076"/>
          <ac:picMkLst>
            <pc:docMk/>
            <pc:sldMk cId="1045708767" sldId="407"/>
            <ac:picMk id="5" creationId="{1779C623-E6B2-A7F7-CD61-C8009E74ACA1}"/>
          </ac:picMkLst>
        </pc:picChg>
        <pc:picChg chg="add mod">
          <ac:chgData name="k26sangeetha@gmail.com" userId="dd71518909ab7ea5" providerId="LiveId" clId="{82F05BEB-4138-4DD5-B1DC-ED0A452ABCE2}" dt="2023-01-03T16:55:13.204" v="12226" actId="1076"/>
          <ac:picMkLst>
            <pc:docMk/>
            <pc:sldMk cId="1045708767" sldId="407"/>
            <ac:picMk id="7" creationId="{6406B740-5AA6-ED68-6455-089FCF3C97D4}"/>
          </ac:picMkLst>
        </pc:picChg>
      </pc:sldChg>
      <pc:sldChg chg="addSp delSp modSp new del mod">
        <pc:chgData name="k26sangeetha@gmail.com" userId="dd71518909ab7ea5" providerId="LiveId" clId="{82F05BEB-4138-4DD5-B1DC-ED0A452ABCE2}" dt="2023-01-09T04:33:43.858" v="13348" actId="2696"/>
        <pc:sldMkLst>
          <pc:docMk/>
          <pc:sldMk cId="190192753" sldId="408"/>
        </pc:sldMkLst>
        <pc:spChg chg="mod">
          <ac:chgData name="k26sangeetha@gmail.com" userId="dd71518909ab7ea5" providerId="LiveId" clId="{82F05BEB-4138-4DD5-B1DC-ED0A452ABCE2}" dt="2023-01-03T16:56:13.776" v="12305" actId="20577"/>
          <ac:spMkLst>
            <pc:docMk/>
            <pc:sldMk cId="190192753" sldId="408"/>
            <ac:spMk id="2" creationId="{943A2580-2F3B-305B-9B89-738071E1A73A}"/>
          </ac:spMkLst>
        </pc:spChg>
        <pc:spChg chg="add del">
          <ac:chgData name="k26sangeetha@gmail.com" userId="dd71518909ab7ea5" providerId="LiveId" clId="{82F05BEB-4138-4DD5-B1DC-ED0A452ABCE2}" dt="2023-01-03T17:07:02.293" v="12307" actId="22"/>
          <ac:spMkLst>
            <pc:docMk/>
            <pc:sldMk cId="190192753" sldId="408"/>
            <ac:spMk id="3" creationId="{65179850-51D7-3F41-62B6-1BCF56323A64}"/>
          </ac:spMkLst>
        </pc:spChg>
        <pc:picChg chg="add del mod ord">
          <ac:chgData name="k26sangeetha@gmail.com" userId="dd71518909ab7ea5" providerId="LiveId" clId="{82F05BEB-4138-4DD5-B1DC-ED0A452ABCE2}" dt="2023-01-03T17:07:02.293" v="12307" actId="22"/>
          <ac:picMkLst>
            <pc:docMk/>
            <pc:sldMk cId="190192753" sldId="408"/>
            <ac:picMk id="5" creationId="{B6AE5EAD-8F26-8D46-60C3-44932C4E88F2}"/>
          </ac:picMkLst>
        </pc:picChg>
        <pc:picChg chg="add mod">
          <ac:chgData name="k26sangeetha@gmail.com" userId="dd71518909ab7ea5" providerId="LiveId" clId="{82F05BEB-4138-4DD5-B1DC-ED0A452ABCE2}" dt="2023-01-03T17:07:06.813" v="12309" actId="1076"/>
          <ac:picMkLst>
            <pc:docMk/>
            <pc:sldMk cId="190192753" sldId="408"/>
            <ac:picMk id="7" creationId="{0F74AF51-24C8-33BB-F173-F3F347F9979C}"/>
          </ac:picMkLst>
        </pc:picChg>
      </pc:sldChg>
      <pc:sldChg chg="addSp modSp new del mod">
        <pc:chgData name="k26sangeetha@gmail.com" userId="dd71518909ab7ea5" providerId="LiveId" clId="{82F05BEB-4138-4DD5-B1DC-ED0A452ABCE2}" dt="2023-01-09T04:33:43.858" v="13348" actId="2696"/>
        <pc:sldMkLst>
          <pc:docMk/>
          <pc:sldMk cId="315436592" sldId="409"/>
        </pc:sldMkLst>
        <pc:spChg chg="mod">
          <ac:chgData name="k26sangeetha@gmail.com" userId="dd71518909ab7ea5" providerId="LiveId" clId="{82F05BEB-4138-4DD5-B1DC-ED0A452ABCE2}" dt="2023-01-03T17:09:41.974" v="12363" actId="1076"/>
          <ac:spMkLst>
            <pc:docMk/>
            <pc:sldMk cId="315436592" sldId="409"/>
            <ac:spMk id="2" creationId="{5239AFCC-3420-AB9C-6208-3947D55A5153}"/>
          </ac:spMkLst>
        </pc:spChg>
        <pc:picChg chg="add mod">
          <ac:chgData name="k26sangeetha@gmail.com" userId="dd71518909ab7ea5" providerId="LiveId" clId="{82F05BEB-4138-4DD5-B1DC-ED0A452ABCE2}" dt="2023-01-03T17:09:40.064" v="12362" actId="1076"/>
          <ac:picMkLst>
            <pc:docMk/>
            <pc:sldMk cId="315436592" sldId="409"/>
            <ac:picMk id="5" creationId="{58FBAC81-4469-19A0-C409-D92E91E64AB8}"/>
          </ac:picMkLst>
        </pc:picChg>
        <pc:picChg chg="add mod">
          <ac:chgData name="k26sangeetha@gmail.com" userId="dd71518909ab7ea5" providerId="LiveId" clId="{82F05BEB-4138-4DD5-B1DC-ED0A452ABCE2}" dt="2023-01-03T17:09:36.350" v="12361" actId="1076"/>
          <ac:picMkLst>
            <pc:docMk/>
            <pc:sldMk cId="315436592" sldId="409"/>
            <ac:picMk id="7" creationId="{1DFC74F5-5207-C475-EA94-07F71CFF4857}"/>
          </ac:picMkLst>
        </pc:picChg>
      </pc:sldChg>
      <pc:sldChg chg="addSp new del mod">
        <pc:chgData name="k26sangeetha@gmail.com" userId="dd71518909ab7ea5" providerId="LiveId" clId="{82F05BEB-4138-4DD5-B1DC-ED0A452ABCE2}" dt="2023-01-09T04:33:43.858" v="13348" actId="2696"/>
        <pc:sldMkLst>
          <pc:docMk/>
          <pc:sldMk cId="4008836585" sldId="410"/>
        </pc:sldMkLst>
        <pc:picChg chg="add">
          <ac:chgData name="k26sangeetha@gmail.com" userId="dd71518909ab7ea5" providerId="LiveId" clId="{82F05BEB-4138-4DD5-B1DC-ED0A452ABCE2}" dt="2023-01-03T17:10:57.791" v="12365" actId="22"/>
          <ac:picMkLst>
            <pc:docMk/>
            <pc:sldMk cId="4008836585" sldId="410"/>
            <ac:picMk id="5" creationId="{A93C7560-8479-2D6D-C100-46E3572E6097}"/>
          </ac:picMkLst>
        </pc:picChg>
      </pc:sldChg>
      <pc:sldChg chg="addSp modSp new del mod">
        <pc:chgData name="k26sangeetha@gmail.com" userId="dd71518909ab7ea5" providerId="LiveId" clId="{82F05BEB-4138-4DD5-B1DC-ED0A452ABCE2}" dt="2023-01-09T04:33:43.858" v="13348" actId="2696"/>
        <pc:sldMkLst>
          <pc:docMk/>
          <pc:sldMk cId="1567514573" sldId="411"/>
        </pc:sldMkLst>
        <pc:spChg chg="mod">
          <ac:chgData name="k26sangeetha@gmail.com" userId="dd71518909ab7ea5" providerId="LiveId" clId="{82F05BEB-4138-4DD5-B1DC-ED0A452ABCE2}" dt="2023-01-03T17:14:05.721" v="12407" actId="20577"/>
          <ac:spMkLst>
            <pc:docMk/>
            <pc:sldMk cId="1567514573" sldId="411"/>
            <ac:spMk id="2" creationId="{701DB2F8-1D89-26FE-2412-03170B28CAC9}"/>
          </ac:spMkLst>
        </pc:spChg>
        <pc:picChg chg="add mod">
          <ac:chgData name="k26sangeetha@gmail.com" userId="dd71518909ab7ea5" providerId="LiveId" clId="{82F05BEB-4138-4DD5-B1DC-ED0A452ABCE2}" dt="2023-01-03T17:12:02.180" v="12368" actId="1076"/>
          <ac:picMkLst>
            <pc:docMk/>
            <pc:sldMk cId="1567514573" sldId="411"/>
            <ac:picMk id="5" creationId="{D4934E8C-D53A-8F56-AC0A-5F09C35831E5}"/>
          </ac:picMkLst>
        </pc:picChg>
        <pc:picChg chg="add mod">
          <ac:chgData name="k26sangeetha@gmail.com" userId="dd71518909ab7ea5" providerId="LiveId" clId="{82F05BEB-4138-4DD5-B1DC-ED0A452ABCE2}" dt="2023-01-03T17:12:52.056" v="12371" actId="1076"/>
          <ac:picMkLst>
            <pc:docMk/>
            <pc:sldMk cId="1567514573" sldId="411"/>
            <ac:picMk id="7" creationId="{D07F5141-C834-A990-883F-11FE7DA47F51}"/>
          </ac:picMkLst>
        </pc:picChg>
      </pc:sldChg>
      <pc:sldChg chg="addSp delSp modSp new del mod">
        <pc:chgData name="k26sangeetha@gmail.com" userId="dd71518909ab7ea5" providerId="LiveId" clId="{82F05BEB-4138-4DD5-B1DC-ED0A452ABCE2}" dt="2023-01-04T07:05:44.084" v="12581" actId="47"/>
        <pc:sldMkLst>
          <pc:docMk/>
          <pc:sldMk cId="4244284322" sldId="412"/>
        </pc:sldMkLst>
        <pc:picChg chg="add del mod">
          <ac:chgData name="k26sangeetha@gmail.com" userId="dd71518909ab7ea5" providerId="LiveId" clId="{82F05BEB-4138-4DD5-B1DC-ED0A452ABCE2}" dt="2023-01-04T06:50:36.168" v="12486" actId="21"/>
          <ac:picMkLst>
            <pc:docMk/>
            <pc:sldMk cId="4244284322" sldId="412"/>
            <ac:picMk id="4" creationId="{953D270F-1D15-D782-F9BE-6081588850F1}"/>
          </ac:picMkLst>
        </pc:picChg>
        <pc:picChg chg="add del mod">
          <ac:chgData name="k26sangeetha@gmail.com" userId="dd71518909ab7ea5" providerId="LiveId" clId="{82F05BEB-4138-4DD5-B1DC-ED0A452ABCE2}" dt="2023-01-04T06:51:47.240" v="12489" actId="21"/>
          <ac:picMkLst>
            <pc:docMk/>
            <pc:sldMk cId="4244284322" sldId="412"/>
            <ac:picMk id="6" creationId="{BA047EA8-157A-45D9-DF3D-31455878CF3F}"/>
          </ac:picMkLst>
        </pc:picChg>
        <pc:picChg chg="add del">
          <ac:chgData name="k26sangeetha@gmail.com" userId="dd71518909ab7ea5" providerId="LiveId" clId="{82F05BEB-4138-4DD5-B1DC-ED0A452ABCE2}" dt="2023-01-04T06:50:11.675" v="12483" actId="478"/>
          <ac:picMkLst>
            <pc:docMk/>
            <pc:sldMk cId="4244284322" sldId="412"/>
            <ac:picMk id="8" creationId="{6277EDFE-37B9-9055-58CE-E57F4AEE4EEA}"/>
          </ac:picMkLst>
        </pc:picChg>
        <pc:picChg chg="add del mod">
          <ac:chgData name="k26sangeetha@gmail.com" userId="dd71518909ab7ea5" providerId="LiveId" clId="{82F05BEB-4138-4DD5-B1DC-ED0A452ABCE2}" dt="2023-01-04T06:52:48.860" v="12500" actId="21"/>
          <ac:picMkLst>
            <pc:docMk/>
            <pc:sldMk cId="4244284322" sldId="412"/>
            <ac:picMk id="10" creationId="{144C8655-17A7-F98F-ED29-AA9430A23F1E}"/>
          </ac:picMkLst>
        </pc:picChg>
      </pc:sldChg>
      <pc:sldChg chg="addSp modSp new del mod ord">
        <pc:chgData name="k26sangeetha@gmail.com" userId="dd71518909ab7ea5" providerId="LiveId" clId="{82F05BEB-4138-4DD5-B1DC-ED0A452ABCE2}" dt="2023-01-09T04:33:43.858" v="13348" actId="2696"/>
        <pc:sldMkLst>
          <pc:docMk/>
          <pc:sldMk cId="1902449780" sldId="413"/>
        </pc:sldMkLst>
        <pc:spChg chg="mod">
          <ac:chgData name="k26sangeetha@gmail.com" userId="dd71518909ab7ea5" providerId="LiveId" clId="{82F05BEB-4138-4DD5-B1DC-ED0A452ABCE2}" dt="2023-01-04T07:09:33.470" v="12640" actId="20577"/>
          <ac:spMkLst>
            <pc:docMk/>
            <pc:sldMk cId="1902449780" sldId="413"/>
            <ac:spMk id="2" creationId="{0F95E0D3-80EA-83F8-40CF-EBA439BF4862}"/>
          </ac:spMkLst>
        </pc:spChg>
        <pc:spChg chg="mod">
          <ac:chgData name="k26sangeetha@gmail.com" userId="dd71518909ab7ea5" providerId="LiveId" clId="{82F05BEB-4138-4DD5-B1DC-ED0A452ABCE2}" dt="2023-01-04T07:11:28.031" v="12653" actId="20577"/>
          <ac:spMkLst>
            <pc:docMk/>
            <pc:sldMk cId="1902449780" sldId="413"/>
            <ac:spMk id="3" creationId="{38279842-DA14-350C-5569-4AF6F37E1D61}"/>
          </ac:spMkLst>
        </pc:spChg>
        <pc:picChg chg="add mod">
          <ac:chgData name="k26sangeetha@gmail.com" userId="dd71518909ab7ea5" providerId="LiveId" clId="{82F05BEB-4138-4DD5-B1DC-ED0A452ABCE2}" dt="2023-01-04T07:11:18.869" v="12649" actId="1076"/>
          <ac:picMkLst>
            <pc:docMk/>
            <pc:sldMk cId="1902449780" sldId="413"/>
            <ac:picMk id="4" creationId="{DC7E5001-73A7-ACD4-1B3F-1E2EC5F5EE66}"/>
          </ac:picMkLst>
        </pc:picChg>
        <pc:picChg chg="add mod">
          <ac:chgData name="k26sangeetha@gmail.com" userId="dd71518909ab7ea5" providerId="LiveId" clId="{82F05BEB-4138-4DD5-B1DC-ED0A452ABCE2}" dt="2023-01-04T07:11:20.219" v="12650" actId="1076"/>
          <ac:picMkLst>
            <pc:docMk/>
            <pc:sldMk cId="1902449780" sldId="413"/>
            <ac:picMk id="6" creationId="{0D8EBD1E-3887-2E7B-C6E1-CB9FA9AAD5E1}"/>
          </ac:picMkLst>
        </pc:picChg>
      </pc:sldChg>
      <pc:sldChg chg="addSp delSp modSp new del mod modClrScheme chgLayout">
        <pc:chgData name="k26sangeetha@gmail.com" userId="dd71518909ab7ea5" providerId="LiveId" clId="{82F05BEB-4138-4DD5-B1DC-ED0A452ABCE2}" dt="2023-01-09T04:33:43.858" v="13348" actId="2696"/>
        <pc:sldMkLst>
          <pc:docMk/>
          <pc:sldMk cId="1364717001" sldId="414"/>
        </pc:sldMkLst>
        <pc:spChg chg="del mod ord">
          <ac:chgData name="k26sangeetha@gmail.com" userId="dd71518909ab7ea5" providerId="LiveId" clId="{82F05BEB-4138-4DD5-B1DC-ED0A452ABCE2}" dt="2023-01-04T07:33:48.791" v="13083" actId="700"/>
          <ac:spMkLst>
            <pc:docMk/>
            <pc:sldMk cId="1364717001" sldId="414"/>
            <ac:spMk id="2" creationId="{59C07A1F-9621-62A5-62B9-DF56FAD19A42}"/>
          </ac:spMkLst>
        </pc:spChg>
        <pc:spChg chg="del mod ord">
          <ac:chgData name="k26sangeetha@gmail.com" userId="dd71518909ab7ea5" providerId="LiveId" clId="{82F05BEB-4138-4DD5-B1DC-ED0A452ABCE2}" dt="2023-01-04T07:33:48.791" v="13083" actId="700"/>
          <ac:spMkLst>
            <pc:docMk/>
            <pc:sldMk cId="1364717001" sldId="414"/>
            <ac:spMk id="3" creationId="{24863011-0EF6-4E44-5210-30612BF9CF76}"/>
          </ac:spMkLst>
        </pc:spChg>
        <pc:spChg chg="add mod ord">
          <ac:chgData name="k26sangeetha@gmail.com" userId="dd71518909ab7ea5" providerId="LiveId" clId="{82F05BEB-4138-4DD5-B1DC-ED0A452ABCE2}" dt="2023-01-04T07:33:53.477" v="13092" actId="20577"/>
          <ac:spMkLst>
            <pc:docMk/>
            <pc:sldMk cId="1364717001" sldId="414"/>
            <ac:spMk id="4" creationId="{A531010E-3030-F2DD-D39F-C20E76273868}"/>
          </ac:spMkLst>
        </pc:spChg>
        <pc:spChg chg="add del mod ord">
          <ac:chgData name="k26sangeetha@gmail.com" userId="dd71518909ab7ea5" providerId="LiveId" clId="{82F05BEB-4138-4DD5-B1DC-ED0A452ABCE2}" dt="2023-01-04T07:43:02.567" v="13114" actId="21"/>
          <ac:spMkLst>
            <pc:docMk/>
            <pc:sldMk cId="1364717001" sldId="414"/>
            <ac:spMk id="5" creationId="{6CFB0639-AA9B-E66D-47B3-6BAE11FB5C25}"/>
          </ac:spMkLst>
        </pc:spChg>
        <pc:spChg chg="add mod">
          <ac:chgData name="k26sangeetha@gmail.com" userId="dd71518909ab7ea5" providerId="LiveId" clId="{82F05BEB-4138-4DD5-B1DC-ED0A452ABCE2}" dt="2023-01-04T07:43:01.532" v="13113" actId="571"/>
          <ac:spMkLst>
            <pc:docMk/>
            <pc:sldMk cId="1364717001" sldId="414"/>
            <ac:spMk id="6" creationId="{D9AF0156-719F-05F7-AC55-5D107287089A}"/>
          </ac:spMkLst>
        </pc:spChg>
        <pc:spChg chg="add mod">
          <ac:chgData name="k26sangeetha@gmail.com" userId="dd71518909ab7ea5" providerId="LiveId" clId="{82F05BEB-4138-4DD5-B1DC-ED0A452ABCE2}" dt="2023-01-04T07:43:02.567" v="13114" actId="21"/>
          <ac:spMkLst>
            <pc:docMk/>
            <pc:sldMk cId="1364717001" sldId="414"/>
            <ac:spMk id="8" creationId="{F273C4DE-211C-8508-F600-186ED59DE672}"/>
          </ac:spMkLst>
        </pc:spChg>
      </pc:sldChg>
      <pc:sldChg chg="modSp add del mod">
        <pc:chgData name="k26sangeetha@gmail.com" userId="dd71518909ab7ea5" providerId="LiveId" clId="{82F05BEB-4138-4DD5-B1DC-ED0A452ABCE2}" dt="2023-01-09T04:33:43.858" v="13348" actId="2696"/>
        <pc:sldMkLst>
          <pc:docMk/>
          <pc:sldMk cId="1523291200" sldId="415"/>
        </pc:sldMkLst>
        <pc:spChg chg="mod">
          <ac:chgData name="k26sangeetha@gmail.com" userId="dd71518909ab7ea5" providerId="LiveId" clId="{82F05BEB-4138-4DD5-B1DC-ED0A452ABCE2}" dt="2023-01-04T07:34:04.839" v="13095" actId="20577"/>
          <ac:spMkLst>
            <pc:docMk/>
            <pc:sldMk cId="1523291200" sldId="415"/>
            <ac:spMk id="4" creationId="{A531010E-3030-F2DD-D39F-C20E76273868}"/>
          </ac:spMkLst>
        </pc:spChg>
      </pc:sldChg>
      <pc:sldChg chg="modSp new del mod">
        <pc:chgData name="k26sangeetha@gmail.com" userId="dd71518909ab7ea5" providerId="LiveId" clId="{82F05BEB-4138-4DD5-B1DC-ED0A452ABCE2}" dt="2023-01-09T04:33:43.858" v="13348" actId="2696"/>
        <pc:sldMkLst>
          <pc:docMk/>
          <pc:sldMk cId="23762697" sldId="416"/>
        </pc:sldMkLst>
        <pc:spChg chg="mod">
          <ac:chgData name="k26sangeetha@gmail.com" userId="dd71518909ab7ea5" providerId="LiveId" clId="{82F05BEB-4138-4DD5-B1DC-ED0A452ABCE2}" dt="2023-01-04T07:43:45.535" v="13125" actId="27636"/>
          <ac:spMkLst>
            <pc:docMk/>
            <pc:sldMk cId="23762697" sldId="416"/>
            <ac:spMk id="2" creationId="{A4160054-5EA0-9CD6-BB36-20558194AE5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0F8B-9454-A542-733C-6BE932F00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7C73F-EA84-1448-D452-AE946B130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1DD60-0052-1785-8063-E9BA7D75E33C}"/>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7C1F0A27-E3F4-87D7-C10A-494D89D3D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89B9B-66DC-4D5F-E1A6-DA978951D59D}"/>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29368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EBA5-BC32-647C-1566-1DF8A3BA83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B31B5-F456-C463-A810-845842878D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71751-8B0C-64C2-C93D-EAC382DFFB5E}"/>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EB0C3655-E00A-3F2E-972E-DE958990D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868D7-789F-8B72-1E7F-8101CD376305}"/>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794542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73DB96-0C72-1C1F-8596-7B54E09727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022BAE-7DA2-1BEE-4618-FE90A9E85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DF4AE-9AE1-8EB7-E46F-B1F767F416C4}"/>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2E2FE523-6E95-EE86-1F8C-CCF7BB7C2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2A19D-78B9-40A9-2093-6A716CCE3862}"/>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17145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23AF-DC9E-D8E4-3857-2B6441748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27513-0D2A-7276-BCDE-49F0D41343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F59B4-6B25-B59A-3025-13E8BF72A803}"/>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22BFF801-6A8F-DF98-143B-FE577D972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9D4D6-3E96-8263-9BF8-141E979D0FC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8827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3D8F-9E01-A155-7242-4AF31EF2A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31075E-0C2C-23B6-705A-5EE4AFFD89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25F45-56AA-7AE8-07FB-FFA86BBF99F2}"/>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DC7718C2-3C9E-49D8-AAC0-C54588A07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DFA65-B8B4-870D-5787-86D711AD998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593590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5F67-75F1-B73F-1E69-137F0150B5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F57BD-0DAF-3A62-5C09-B163DB6EAD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DBCDC-2545-3212-32F5-42D4EA565A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330F6F-D01B-1852-3C8D-32491B2A2F23}"/>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7AA0582C-ABF0-62FE-BEF3-B9902250F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FB371-FF25-698D-D958-57EA25A09547}"/>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84774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87B6-2513-1720-436B-237BAF31C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687BBA-7A41-56EF-CFFD-4B6631733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489D0A-51A5-78FC-CE5E-4650AB961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62B330-027E-5591-3F40-0150B5139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3F997-1742-AD7B-018C-5BDB81FABE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470ECA-EF8C-9AD7-7FC4-A423E3666A47}"/>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8" name="Footer Placeholder 7">
            <a:extLst>
              <a:ext uri="{FF2B5EF4-FFF2-40B4-BE49-F238E27FC236}">
                <a16:creationId xmlns:a16="http://schemas.microsoft.com/office/drawing/2014/main" id="{DD086F54-B7BA-BA24-46C8-7BC9509309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CB051-0E00-CA54-F199-8997A59B86AB}"/>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111185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14DB-AE12-B7F8-874A-B37B64B50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F34F88-55C6-DAE7-8946-031CAF579A3A}"/>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4" name="Footer Placeholder 3">
            <a:extLst>
              <a:ext uri="{FF2B5EF4-FFF2-40B4-BE49-F238E27FC236}">
                <a16:creationId xmlns:a16="http://schemas.microsoft.com/office/drawing/2014/main" id="{03E0E01F-3739-0B22-A16A-EAB75924C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4B215-D501-A5B6-C5D1-746F96C62591}"/>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49290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5939D5-45BD-C5D7-A957-9260024EC849}"/>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3" name="Footer Placeholder 2">
            <a:extLst>
              <a:ext uri="{FF2B5EF4-FFF2-40B4-BE49-F238E27FC236}">
                <a16:creationId xmlns:a16="http://schemas.microsoft.com/office/drawing/2014/main" id="{9A2E7AB0-8B6A-2014-AE8D-C03FA0488B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A186B7-E455-9A89-3F7C-BB566135C1DC}"/>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209836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AB4F-C550-960D-BD90-8D6A176C2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AD5AA-ADBC-AA13-2D46-200FDDCB3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3FE3F-A49A-FE27-6C18-E90C476894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0B4EA-F23C-0806-F727-3BA133A29B8D}"/>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277BD63E-6F2E-80B8-1AA4-DD48BFD16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9FB4E2-881A-C271-CCCD-D459CC78AF8C}"/>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364870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1A41-BDEE-76CB-1594-B6F0D7A14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FBA91C-285F-E58C-A292-7463210AB3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7141C-B3B5-7B80-4B3D-2C48D2114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F975D-6690-FCF9-5775-8CA967F84E56}"/>
              </a:ext>
            </a:extLst>
          </p:cNvPr>
          <p:cNvSpPr>
            <a:spLocks noGrp="1"/>
          </p:cNvSpPr>
          <p:nvPr>
            <p:ph type="dt" sz="half" idx="10"/>
          </p:nvPr>
        </p:nvSpPr>
        <p:spPr/>
        <p:txBody>
          <a:bodyPr/>
          <a:lstStyle/>
          <a:p>
            <a:fld id="{765AFFF3-638F-43D6-A0A7-CF25CE744DD1}" type="datetimeFigureOut">
              <a:rPr lang="en-US" smtClean="0"/>
              <a:t>1/12/2023</a:t>
            </a:fld>
            <a:endParaRPr lang="en-US"/>
          </a:p>
        </p:txBody>
      </p:sp>
      <p:sp>
        <p:nvSpPr>
          <p:cNvPr id="6" name="Footer Placeholder 5">
            <a:extLst>
              <a:ext uri="{FF2B5EF4-FFF2-40B4-BE49-F238E27FC236}">
                <a16:creationId xmlns:a16="http://schemas.microsoft.com/office/drawing/2014/main" id="{BF87D543-6A69-4DC6-5BF7-F9070DB21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0AD3E-E0BB-1237-2D37-E5D7A472A8CF}"/>
              </a:ext>
            </a:extLst>
          </p:cNvPr>
          <p:cNvSpPr>
            <a:spLocks noGrp="1"/>
          </p:cNvSpPr>
          <p:nvPr>
            <p:ph type="sldNum" sz="quarter" idx="12"/>
          </p:nvPr>
        </p:nvSpPr>
        <p:spPr/>
        <p:txBody>
          <a:bodyPr/>
          <a:lstStyle/>
          <a:p>
            <a:fld id="{CEDCB74D-C6C4-4915-8A99-198AEEC207A4}" type="slidenum">
              <a:rPr lang="en-US" smtClean="0"/>
              <a:t>‹#›</a:t>
            </a:fld>
            <a:endParaRPr lang="en-US"/>
          </a:p>
        </p:txBody>
      </p:sp>
    </p:spTree>
    <p:extLst>
      <p:ext uri="{BB962C8B-B14F-4D97-AF65-F5344CB8AC3E}">
        <p14:creationId xmlns:p14="http://schemas.microsoft.com/office/powerpoint/2010/main" val="5169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CBB7F-CEA0-120D-133C-377F0D28B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D48EF-2452-BD9D-3ED2-FC8872E2F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9390E-6302-C922-90E2-8B0C86D42D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AFFF3-638F-43D6-A0A7-CF25CE744DD1}" type="datetimeFigureOut">
              <a:rPr lang="en-US" smtClean="0"/>
              <a:t>1/12/2023</a:t>
            </a:fld>
            <a:endParaRPr lang="en-US"/>
          </a:p>
        </p:txBody>
      </p:sp>
      <p:sp>
        <p:nvSpPr>
          <p:cNvPr id="5" name="Footer Placeholder 4">
            <a:extLst>
              <a:ext uri="{FF2B5EF4-FFF2-40B4-BE49-F238E27FC236}">
                <a16:creationId xmlns:a16="http://schemas.microsoft.com/office/drawing/2014/main" id="{9F011421-CD35-4B9D-58E6-B25613E5B4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2085DD-1A70-5D44-C2D3-9E679B12E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CB74D-C6C4-4915-8A99-198AEEC207A4}" type="slidenum">
              <a:rPr lang="en-US" smtClean="0"/>
              <a:t>‹#›</a:t>
            </a:fld>
            <a:endParaRPr lang="en-US"/>
          </a:p>
        </p:txBody>
      </p:sp>
    </p:spTree>
    <p:extLst>
      <p:ext uri="{BB962C8B-B14F-4D97-AF65-F5344CB8AC3E}">
        <p14:creationId xmlns:p14="http://schemas.microsoft.com/office/powerpoint/2010/main" val="601110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xw419NKqMqw&amp;t=3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og-genomics.org/plink/"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C36E0-5BBC-B715-8B70-419745EB0612}"/>
              </a:ext>
            </a:extLst>
          </p:cNvPr>
          <p:cNvSpPr txBox="1">
            <a:spLocks/>
          </p:cNvSpPr>
          <p:nvPr/>
        </p:nvSpPr>
        <p:spPr>
          <a:xfrm>
            <a:off x="1967345" y="2177544"/>
            <a:ext cx="9144000" cy="17432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444444"/>
                </a:solidFill>
                <a:latin typeface="Lucida Grande"/>
              </a:rPr>
              <a:t>Genome-wide association studies (</a:t>
            </a:r>
            <a:r>
              <a:rPr lang="en-IN" b="1" dirty="0"/>
              <a:t>GWAS)</a:t>
            </a:r>
            <a:endParaRPr lang="en-US" b="1" dirty="0"/>
          </a:p>
        </p:txBody>
      </p:sp>
      <p:sp>
        <p:nvSpPr>
          <p:cNvPr id="2" name="TextBox 1">
            <a:extLst>
              <a:ext uri="{FF2B5EF4-FFF2-40B4-BE49-F238E27FC236}">
                <a16:creationId xmlns:a16="http://schemas.microsoft.com/office/drawing/2014/main" id="{F76D053F-AC0A-59A1-80C1-6D63CEDDAF83}"/>
              </a:ext>
            </a:extLst>
          </p:cNvPr>
          <p:cNvSpPr txBox="1"/>
          <p:nvPr/>
        </p:nvSpPr>
        <p:spPr>
          <a:xfrm>
            <a:off x="6968835" y="5971309"/>
            <a:ext cx="5015345" cy="523220"/>
          </a:xfrm>
          <a:prstGeom prst="rect">
            <a:avLst/>
          </a:prstGeom>
          <a:noFill/>
        </p:spPr>
        <p:txBody>
          <a:bodyPr wrap="square" rtlCol="0">
            <a:spAutoFit/>
          </a:bodyPr>
          <a:lstStyle/>
          <a:p>
            <a:pPr algn="r"/>
            <a:r>
              <a:rPr lang="en-IN" sz="2800" i="1" dirty="0" err="1"/>
              <a:t>Dr.</a:t>
            </a:r>
            <a:r>
              <a:rPr lang="en-IN" sz="2800" i="1" dirty="0"/>
              <a:t> </a:t>
            </a:r>
            <a:r>
              <a:rPr lang="en-IN" sz="2800" i="1" dirty="0" err="1"/>
              <a:t>K.Sangeetha</a:t>
            </a:r>
            <a:endParaRPr lang="en-US" sz="2800" i="1" dirty="0"/>
          </a:p>
        </p:txBody>
      </p:sp>
    </p:spTree>
    <p:extLst>
      <p:ext uri="{BB962C8B-B14F-4D97-AF65-F5344CB8AC3E}">
        <p14:creationId xmlns:p14="http://schemas.microsoft.com/office/powerpoint/2010/main" val="1384054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unter Cartoon Images – Browse 48,010 Stock Photos, Vectors, and Video |  Adobe Stock">
            <a:extLst>
              <a:ext uri="{FF2B5EF4-FFF2-40B4-BE49-F238E27FC236}">
                <a16:creationId xmlns:a16="http://schemas.microsoft.com/office/drawing/2014/main" id="{FDDEC0FD-441D-BBBA-49E2-D16E7172B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109149"/>
            <a:ext cx="2036618" cy="1441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DDA729-E232-5E1C-282F-9F3D73EFF63A}"/>
              </a:ext>
            </a:extLst>
          </p:cNvPr>
          <p:cNvSpPr>
            <a:spLocks noGrp="1"/>
          </p:cNvSpPr>
          <p:nvPr>
            <p:ph type="title"/>
          </p:nvPr>
        </p:nvSpPr>
        <p:spPr>
          <a:xfrm>
            <a:off x="2543175" y="279779"/>
            <a:ext cx="8627349" cy="1325563"/>
          </a:xfrm>
        </p:spPr>
        <p:txBody>
          <a:bodyPr>
            <a:normAutofit/>
          </a:bodyPr>
          <a:lstStyle/>
          <a:p>
            <a:r>
              <a:rPr lang="en-IN" b="1" dirty="0">
                <a:solidFill>
                  <a:schemeClr val="accent6">
                    <a:lumMod val="50000"/>
                  </a:schemeClr>
                </a:solidFill>
              </a:rPr>
              <a:t>Hunt is for SNPs (call it “Snips”)</a:t>
            </a:r>
            <a:endParaRPr lang="en-US" b="1" dirty="0">
              <a:solidFill>
                <a:schemeClr val="accent6">
                  <a:lumMod val="50000"/>
                </a:schemeClr>
              </a:solidFill>
            </a:endParaRPr>
          </a:p>
        </p:txBody>
      </p:sp>
      <p:sp>
        <p:nvSpPr>
          <p:cNvPr id="3" name="Content Placeholder 2">
            <a:extLst>
              <a:ext uri="{FF2B5EF4-FFF2-40B4-BE49-F238E27FC236}">
                <a16:creationId xmlns:a16="http://schemas.microsoft.com/office/drawing/2014/main" id="{B7D80368-0F0D-8001-2DAC-36D4284479BA}"/>
              </a:ext>
            </a:extLst>
          </p:cNvPr>
          <p:cNvSpPr>
            <a:spLocks noGrp="1"/>
          </p:cNvSpPr>
          <p:nvPr>
            <p:ph idx="1"/>
          </p:nvPr>
        </p:nvSpPr>
        <p:spPr>
          <a:xfrm>
            <a:off x="152400" y="1730086"/>
            <a:ext cx="12039600" cy="4693100"/>
          </a:xfrm>
        </p:spPr>
        <p:txBody>
          <a:bodyPr>
            <a:normAutofit/>
          </a:bodyPr>
          <a:lstStyle/>
          <a:p>
            <a:r>
              <a:rPr lang="en-US" sz="2400" b="1" i="0" dirty="0">
                <a:solidFill>
                  <a:srgbClr val="444444"/>
                </a:solidFill>
                <a:effectLst/>
                <a:latin typeface="Lucida Grande"/>
              </a:rPr>
              <a:t>GWAS studies the entire set of DNA (the genome) of a large group of people, searching for small variations, called </a:t>
            </a:r>
            <a:r>
              <a:rPr lang="en-US" sz="2400" b="1" i="0" u="none" strike="noStrike" dirty="0">
                <a:solidFill>
                  <a:srgbClr val="006699"/>
                </a:solidFill>
                <a:effectLst/>
                <a:latin typeface="Lucida Grande"/>
              </a:rPr>
              <a:t>single nucleotide polymorphisms or SNPs</a:t>
            </a:r>
          </a:p>
          <a:p>
            <a:r>
              <a:rPr lang="en-US" sz="2400" b="1" dirty="0">
                <a:solidFill>
                  <a:srgbClr val="444444"/>
                </a:solidFill>
                <a:latin typeface="Lucida Grande"/>
              </a:rPr>
              <a:t>SNPs are places in the genome that are known to vary between individuals and can be associated with a particular disease</a:t>
            </a:r>
          </a:p>
        </p:txBody>
      </p:sp>
      <p:pic>
        <p:nvPicPr>
          <p:cNvPr id="2050" name="Picture 2" descr="Single-nucleotide polymorphism - ISOGG Wiki">
            <a:extLst>
              <a:ext uri="{FF2B5EF4-FFF2-40B4-BE49-F238E27FC236}">
                <a16:creationId xmlns:a16="http://schemas.microsoft.com/office/drawing/2014/main" id="{2B31CDCD-4132-A620-E1C8-3748B1F35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3530311"/>
            <a:ext cx="3045074" cy="3327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B6FE87-E9CB-38BF-8B7B-1C5A39653FC5}"/>
              </a:ext>
            </a:extLst>
          </p:cNvPr>
          <p:cNvPicPr>
            <a:picLocks noChangeAspect="1"/>
          </p:cNvPicPr>
          <p:nvPr/>
        </p:nvPicPr>
        <p:blipFill>
          <a:blip r:embed="rId4"/>
          <a:stretch>
            <a:fillRect/>
          </a:stretch>
        </p:blipFill>
        <p:spPr>
          <a:xfrm>
            <a:off x="3560617" y="3530311"/>
            <a:ext cx="4515717" cy="3391250"/>
          </a:xfrm>
          <a:prstGeom prst="rect">
            <a:avLst/>
          </a:prstGeom>
        </p:spPr>
      </p:pic>
      <p:sp>
        <p:nvSpPr>
          <p:cNvPr id="6" name="TextBox 5">
            <a:extLst>
              <a:ext uri="{FF2B5EF4-FFF2-40B4-BE49-F238E27FC236}">
                <a16:creationId xmlns:a16="http://schemas.microsoft.com/office/drawing/2014/main" id="{584B83F8-4D61-1BF8-7598-0A66E0E78F5E}"/>
              </a:ext>
            </a:extLst>
          </p:cNvPr>
          <p:cNvSpPr txBox="1"/>
          <p:nvPr/>
        </p:nvSpPr>
        <p:spPr>
          <a:xfrm>
            <a:off x="8122524" y="3530311"/>
            <a:ext cx="3778531"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b="1" dirty="0">
                <a:solidFill>
                  <a:srgbClr val="444444"/>
                </a:solidFill>
                <a:latin typeface="Lucida Grande"/>
              </a:rPr>
              <a:t>GWAS typically report blocks of correlated SNPs that all show a statistically significant association with the trait of interest, known as genomic risk loci</a:t>
            </a:r>
          </a:p>
        </p:txBody>
      </p:sp>
    </p:spTree>
    <p:extLst>
      <p:ext uri="{BB962C8B-B14F-4D97-AF65-F5344CB8AC3E}">
        <p14:creationId xmlns:p14="http://schemas.microsoft.com/office/powerpoint/2010/main" val="294736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DD42-45E2-B28A-8493-6CED4AD424ED}"/>
              </a:ext>
            </a:extLst>
          </p:cNvPr>
          <p:cNvSpPr>
            <a:spLocks noGrp="1"/>
          </p:cNvSpPr>
          <p:nvPr>
            <p:ph type="title"/>
          </p:nvPr>
        </p:nvSpPr>
        <p:spPr/>
        <p:txBody>
          <a:bodyPr/>
          <a:lstStyle/>
          <a:p>
            <a:r>
              <a:rPr lang="en-IN" dirty="0"/>
              <a:t>Applications of GWAS</a:t>
            </a:r>
            <a:endParaRPr lang="en-US" dirty="0"/>
          </a:p>
        </p:txBody>
      </p:sp>
      <p:sp>
        <p:nvSpPr>
          <p:cNvPr id="3" name="Content Placeholder 2">
            <a:extLst>
              <a:ext uri="{FF2B5EF4-FFF2-40B4-BE49-F238E27FC236}">
                <a16:creationId xmlns:a16="http://schemas.microsoft.com/office/drawing/2014/main" id="{0C8C4BFF-7FB8-63FE-2651-33B10EBDA9D8}"/>
              </a:ext>
            </a:extLst>
          </p:cNvPr>
          <p:cNvSpPr>
            <a:spLocks noGrp="1"/>
          </p:cNvSpPr>
          <p:nvPr>
            <p:ph idx="1"/>
          </p:nvPr>
        </p:nvSpPr>
        <p:spPr/>
        <p:txBody>
          <a:bodyPr/>
          <a:lstStyle/>
          <a:p>
            <a:pPr algn="just"/>
            <a:r>
              <a:rPr lang="en-US" b="0" i="0" dirty="0">
                <a:solidFill>
                  <a:srgbClr val="222222"/>
                </a:solidFill>
                <a:effectLst/>
                <a:latin typeface="Harding"/>
              </a:rPr>
              <a:t>Trait-associated genetic variants can be used as control variables in epidemiology studies to account for confounding genetic group differences</a:t>
            </a:r>
          </a:p>
          <a:p>
            <a:pPr algn="just"/>
            <a:r>
              <a:rPr lang="en-US" b="0" i="0" dirty="0">
                <a:solidFill>
                  <a:srgbClr val="222222"/>
                </a:solidFill>
                <a:effectLst/>
                <a:latin typeface="Harding"/>
              </a:rPr>
              <a:t>Predict an individual’s risk for physical and mental disease based on their genetic profile (Polygenic risk scores (PRS) for coronary artery disease, atrial fibrillation, type 2 diabetes, inflammatory bowel disease and breast cancer can identify disease risk as well as monogenic risk prediction strategies based on rare, highly penetrant mutations</a:t>
            </a:r>
          </a:p>
          <a:p>
            <a:pPr algn="just"/>
            <a:endParaRPr lang="en-US" b="0" i="0" dirty="0">
              <a:solidFill>
                <a:srgbClr val="222222"/>
              </a:solidFill>
              <a:effectLst/>
              <a:latin typeface="Harding"/>
            </a:endParaRPr>
          </a:p>
          <a:p>
            <a:pPr algn="just"/>
            <a:endParaRPr lang="en-US" dirty="0"/>
          </a:p>
        </p:txBody>
      </p:sp>
    </p:spTree>
    <p:extLst>
      <p:ext uri="{BB962C8B-B14F-4D97-AF65-F5344CB8AC3E}">
        <p14:creationId xmlns:p14="http://schemas.microsoft.com/office/powerpoint/2010/main" val="15068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7D2-83FC-E81F-F748-DD0B88377B0B}"/>
              </a:ext>
            </a:extLst>
          </p:cNvPr>
          <p:cNvSpPr>
            <a:spLocks noGrp="1"/>
          </p:cNvSpPr>
          <p:nvPr>
            <p:ph type="title"/>
          </p:nvPr>
        </p:nvSpPr>
        <p:spPr>
          <a:xfrm>
            <a:off x="838200" y="500061"/>
            <a:ext cx="10515600" cy="1325563"/>
          </a:xfrm>
        </p:spPr>
        <p:txBody>
          <a:bodyPr/>
          <a:lstStyle/>
          <a:p>
            <a:r>
              <a:rPr lang="en-IN" dirty="0"/>
              <a:t>Phenotype</a:t>
            </a:r>
            <a:endParaRPr lang="en-US" dirty="0"/>
          </a:p>
        </p:txBody>
      </p:sp>
      <p:sp>
        <p:nvSpPr>
          <p:cNvPr id="3" name="Content Placeholder 2">
            <a:extLst>
              <a:ext uri="{FF2B5EF4-FFF2-40B4-BE49-F238E27FC236}">
                <a16:creationId xmlns:a16="http://schemas.microsoft.com/office/drawing/2014/main" id="{46553F17-27C7-8EB4-54B0-5CAB57740828}"/>
              </a:ext>
            </a:extLst>
          </p:cNvPr>
          <p:cNvSpPr>
            <a:spLocks noGrp="1"/>
          </p:cNvSpPr>
          <p:nvPr>
            <p:ph idx="1"/>
          </p:nvPr>
        </p:nvSpPr>
        <p:spPr>
          <a:xfrm>
            <a:off x="671946" y="1617808"/>
            <a:ext cx="10515600" cy="4351338"/>
          </a:xfrm>
        </p:spPr>
        <p:txBody>
          <a:bodyPr>
            <a:normAutofit/>
          </a:bodyPr>
          <a:lstStyle/>
          <a:p>
            <a:r>
              <a:rPr lang="en-IN" sz="3600" dirty="0"/>
              <a:t>Disease i.e., dichotomous</a:t>
            </a:r>
          </a:p>
          <a:p>
            <a:pPr marL="457200" lvl="1" indent="0">
              <a:buNone/>
            </a:pPr>
            <a:r>
              <a:rPr lang="en-IN" sz="3200" dirty="0"/>
              <a:t>(Case/Control)</a:t>
            </a:r>
          </a:p>
          <a:p>
            <a:pPr marL="914400" lvl="1" indent="-457200">
              <a:buFont typeface="+mj-lt"/>
              <a:buAutoNum type="alphaLcPeriod"/>
            </a:pPr>
            <a:r>
              <a:rPr lang="en-IN" sz="3200" dirty="0"/>
              <a:t>Rare</a:t>
            </a:r>
          </a:p>
          <a:p>
            <a:pPr marL="914400" lvl="1" indent="-457200">
              <a:buFont typeface="+mj-lt"/>
              <a:buAutoNum type="alphaLcPeriod"/>
            </a:pPr>
            <a:r>
              <a:rPr lang="en-IN" sz="3200" dirty="0"/>
              <a:t>Common</a:t>
            </a:r>
          </a:p>
          <a:p>
            <a:r>
              <a:rPr lang="en-IN" sz="3600" dirty="0"/>
              <a:t>Quantitative trait</a:t>
            </a:r>
          </a:p>
          <a:p>
            <a:pPr marL="971550" lvl="1" indent="-514350">
              <a:buFont typeface="+mj-lt"/>
              <a:buAutoNum type="alphaLcPeriod"/>
            </a:pPr>
            <a:r>
              <a:rPr lang="en-IN" sz="3200" dirty="0"/>
              <a:t>Easy to measure: Weight, height</a:t>
            </a:r>
          </a:p>
          <a:p>
            <a:pPr marL="971550" lvl="1" indent="-514350">
              <a:buFont typeface="+mj-lt"/>
              <a:buAutoNum type="alphaLcPeriod"/>
            </a:pPr>
            <a:r>
              <a:rPr lang="en-IN" sz="3200" dirty="0"/>
              <a:t>Requires testing: Coronary artery thickness</a:t>
            </a:r>
          </a:p>
          <a:p>
            <a:pPr marL="971550" lvl="1" indent="-514350">
              <a:buFont typeface="+mj-lt"/>
              <a:buAutoNum type="alphaLcPeriod"/>
            </a:pPr>
            <a:r>
              <a:rPr lang="en-IN" sz="3200" dirty="0"/>
              <a:t>Requires experiment: Gene expression</a:t>
            </a:r>
            <a:endParaRPr lang="en-US" sz="3200" dirty="0"/>
          </a:p>
        </p:txBody>
      </p:sp>
      <p:pic>
        <p:nvPicPr>
          <p:cNvPr id="5" name="Picture 4">
            <a:extLst>
              <a:ext uri="{FF2B5EF4-FFF2-40B4-BE49-F238E27FC236}">
                <a16:creationId xmlns:a16="http://schemas.microsoft.com/office/drawing/2014/main" id="{9B1E23D2-D3C2-D28E-FF3F-F51E6EEE619B}"/>
              </a:ext>
            </a:extLst>
          </p:cNvPr>
          <p:cNvPicPr>
            <a:picLocks noChangeAspect="1"/>
          </p:cNvPicPr>
          <p:nvPr/>
        </p:nvPicPr>
        <p:blipFill>
          <a:blip r:embed="rId2"/>
          <a:stretch>
            <a:fillRect/>
          </a:stretch>
        </p:blipFill>
        <p:spPr>
          <a:xfrm>
            <a:off x="5929746" y="77787"/>
            <a:ext cx="6178759" cy="3593668"/>
          </a:xfrm>
          <a:prstGeom prst="rect">
            <a:avLst/>
          </a:prstGeom>
        </p:spPr>
      </p:pic>
    </p:spTree>
    <p:extLst>
      <p:ext uri="{BB962C8B-B14F-4D97-AF65-F5344CB8AC3E}">
        <p14:creationId xmlns:p14="http://schemas.microsoft.com/office/powerpoint/2010/main" val="424858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C95F-D014-891A-D3A2-67A189939208}"/>
              </a:ext>
            </a:extLst>
          </p:cNvPr>
          <p:cNvSpPr>
            <a:spLocks noGrp="1"/>
          </p:cNvSpPr>
          <p:nvPr>
            <p:ph type="title"/>
          </p:nvPr>
        </p:nvSpPr>
        <p:spPr/>
        <p:txBody>
          <a:bodyPr/>
          <a:lstStyle/>
          <a:p>
            <a:r>
              <a:rPr lang="en-IN" dirty="0"/>
              <a:t>Strategy: Case and Control</a:t>
            </a:r>
            <a:endParaRPr lang="en-US" dirty="0"/>
          </a:p>
        </p:txBody>
      </p:sp>
      <p:sp>
        <p:nvSpPr>
          <p:cNvPr id="3" name="Content Placeholder 2">
            <a:extLst>
              <a:ext uri="{FF2B5EF4-FFF2-40B4-BE49-F238E27FC236}">
                <a16:creationId xmlns:a16="http://schemas.microsoft.com/office/drawing/2014/main" id="{1DEFCCFB-F284-0A33-D412-D8B24C8B89B1}"/>
              </a:ext>
            </a:extLst>
          </p:cNvPr>
          <p:cNvSpPr>
            <a:spLocks noGrp="1"/>
          </p:cNvSpPr>
          <p:nvPr>
            <p:ph idx="1"/>
          </p:nvPr>
        </p:nvSpPr>
        <p:spPr>
          <a:xfrm>
            <a:off x="838200" y="1825625"/>
            <a:ext cx="10515600" cy="4893830"/>
          </a:xfrm>
        </p:spPr>
        <p:txBody>
          <a:bodyPr>
            <a:normAutofit fontScale="70000" lnSpcReduction="20000"/>
          </a:bodyPr>
          <a:lstStyle/>
          <a:p>
            <a:r>
              <a:rPr lang="en-US" sz="4400" b="1" dirty="0">
                <a:latin typeface="+mj-lt"/>
                <a:ea typeface="+mj-ea"/>
                <a:cs typeface="+mj-cs"/>
              </a:rPr>
              <a:t>Case:</a:t>
            </a:r>
            <a:r>
              <a:rPr lang="en-US" sz="4400" dirty="0">
                <a:latin typeface="+mj-lt"/>
                <a:ea typeface="+mj-ea"/>
                <a:cs typeface="+mj-cs"/>
              </a:rPr>
              <a:t> set of individuals with the disease or characteristic being studied</a:t>
            </a:r>
          </a:p>
          <a:p>
            <a:r>
              <a:rPr lang="en-US" sz="4400" b="1" dirty="0">
                <a:latin typeface="+mj-lt"/>
                <a:ea typeface="+mj-ea"/>
                <a:cs typeface="+mj-cs"/>
              </a:rPr>
              <a:t>Control:</a:t>
            </a:r>
            <a:r>
              <a:rPr lang="en-US" sz="4400" dirty="0">
                <a:latin typeface="+mj-lt"/>
                <a:ea typeface="+mj-ea"/>
                <a:cs typeface="+mj-cs"/>
              </a:rPr>
              <a:t> set of people who are similar to the first set but who do not have the disease or characteristic being studied </a:t>
            </a:r>
          </a:p>
          <a:p>
            <a:r>
              <a:rPr lang="en-US" sz="4400" dirty="0">
                <a:latin typeface="+mj-lt"/>
                <a:ea typeface="+mj-ea"/>
                <a:cs typeface="+mj-cs"/>
              </a:rPr>
              <a:t>Population survey and extreme phenotype for cases</a:t>
            </a:r>
          </a:p>
          <a:p>
            <a:r>
              <a:rPr lang="en-US" sz="4400" dirty="0">
                <a:latin typeface="+mj-lt"/>
                <a:ea typeface="+mj-ea"/>
                <a:cs typeface="+mj-cs"/>
              </a:rPr>
              <a:t>The participants provide a blood sample or cheek swab from which their DNA can be extracted. Their genome is then analyzed, commonly using a </a:t>
            </a:r>
            <a:r>
              <a:rPr lang="en-US" sz="4400" b="1" dirty="0">
                <a:latin typeface="+mj-lt"/>
                <a:ea typeface="+mj-ea"/>
                <a:cs typeface="+mj-cs"/>
              </a:rPr>
              <a:t>SNP-chip</a:t>
            </a:r>
            <a:r>
              <a:rPr lang="en-US" sz="4400" dirty="0">
                <a:latin typeface="+mj-lt"/>
                <a:ea typeface="+mj-ea"/>
                <a:cs typeface="+mj-cs"/>
              </a:rPr>
              <a:t>, to look at several hundred thousand SNPs across the genome. The two groups are then compared to see if there are any specific SNPs that are more common in one group compared to the other</a:t>
            </a:r>
          </a:p>
        </p:txBody>
      </p:sp>
    </p:spTree>
    <p:extLst>
      <p:ext uri="{BB962C8B-B14F-4D97-AF65-F5344CB8AC3E}">
        <p14:creationId xmlns:p14="http://schemas.microsoft.com/office/powerpoint/2010/main" val="293366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2E63-5259-89F1-E763-A2BDDEBCD6A6}"/>
              </a:ext>
            </a:extLst>
          </p:cNvPr>
          <p:cNvSpPr>
            <a:spLocks noGrp="1"/>
          </p:cNvSpPr>
          <p:nvPr>
            <p:ph type="title"/>
          </p:nvPr>
        </p:nvSpPr>
        <p:spPr>
          <a:xfrm>
            <a:off x="685800" y="0"/>
            <a:ext cx="10515600" cy="1325563"/>
          </a:xfrm>
        </p:spPr>
        <p:txBody>
          <a:bodyPr/>
          <a:lstStyle/>
          <a:p>
            <a:r>
              <a:rPr lang="en-IN" dirty="0"/>
              <a:t>Selection of cases</a:t>
            </a:r>
            <a:endParaRPr lang="en-US" dirty="0"/>
          </a:p>
        </p:txBody>
      </p:sp>
      <p:sp>
        <p:nvSpPr>
          <p:cNvPr id="3" name="Content Placeholder 2">
            <a:extLst>
              <a:ext uri="{FF2B5EF4-FFF2-40B4-BE49-F238E27FC236}">
                <a16:creationId xmlns:a16="http://schemas.microsoft.com/office/drawing/2014/main" id="{CBA1E5B9-1E92-6029-99FD-8DF209E2E120}"/>
              </a:ext>
            </a:extLst>
          </p:cNvPr>
          <p:cNvSpPr>
            <a:spLocks noGrp="1"/>
          </p:cNvSpPr>
          <p:nvPr>
            <p:ph idx="1"/>
          </p:nvPr>
        </p:nvSpPr>
        <p:spPr>
          <a:xfrm>
            <a:off x="990600" y="1253331"/>
            <a:ext cx="10515600" cy="4351338"/>
          </a:xfrm>
        </p:spPr>
        <p:txBody>
          <a:bodyPr/>
          <a:lstStyle/>
          <a:p>
            <a:r>
              <a:rPr lang="en-IN" dirty="0"/>
              <a:t>Potential criteria to enrich genetic effect size</a:t>
            </a:r>
          </a:p>
          <a:p>
            <a:pPr lvl="1">
              <a:buFontTx/>
              <a:buChar char="-"/>
            </a:pPr>
            <a:r>
              <a:rPr lang="en-IN" dirty="0"/>
              <a:t>More severely affected individuals</a:t>
            </a:r>
          </a:p>
          <a:p>
            <a:pPr lvl="1">
              <a:buFontTx/>
              <a:buChar char="-"/>
            </a:pPr>
            <a:r>
              <a:rPr lang="en-IN" dirty="0"/>
              <a:t>Require other family member to have the disease</a:t>
            </a:r>
          </a:p>
          <a:p>
            <a:pPr lvl="1">
              <a:buFontTx/>
              <a:buChar char="-"/>
            </a:pPr>
            <a:r>
              <a:rPr lang="en-IN" dirty="0"/>
              <a:t>Younger age-of-disease onset</a:t>
            </a:r>
            <a:endParaRPr lang="en-US" dirty="0"/>
          </a:p>
        </p:txBody>
      </p:sp>
      <p:sp>
        <p:nvSpPr>
          <p:cNvPr id="4" name="Title 1">
            <a:extLst>
              <a:ext uri="{FF2B5EF4-FFF2-40B4-BE49-F238E27FC236}">
                <a16:creationId xmlns:a16="http://schemas.microsoft.com/office/drawing/2014/main" id="{19ECA7A9-F761-0973-E88F-89A1F319F044}"/>
              </a:ext>
            </a:extLst>
          </p:cNvPr>
          <p:cNvSpPr txBox="1">
            <a:spLocks/>
          </p:cNvSpPr>
          <p:nvPr/>
        </p:nvSpPr>
        <p:spPr>
          <a:xfrm>
            <a:off x="685800" y="25946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Selection of controls</a:t>
            </a:r>
            <a:endParaRPr lang="en-US" dirty="0"/>
          </a:p>
        </p:txBody>
      </p:sp>
      <p:sp>
        <p:nvSpPr>
          <p:cNvPr id="5" name="Content Placeholder 2">
            <a:extLst>
              <a:ext uri="{FF2B5EF4-FFF2-40B4-BE49-F238E27FC236}">
                <a16:creationId xmlns:a16="http://schemas.microsoft.com/office/drawing/2014/main" id="{6870C2CE-55E6-C9A0-EDB1-109FB9BE0B62}"/>
              </a:ext>
            </a:extLst>
          </p:cNvPr>
          <p:cNvSpPr txBox="1">
            <a:spLocks/>
          </p:cNvSpPr>
          <p:nvPr/>
        </p:nvSpPr>
        <p:spPr>
          <a:xfrm>
            <a:off x="990600" y="368213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Potential criteria to enrich genetic effect size</a:t>
            </a:r>
          </a:p>
          <a:p>
            <a:pPr lvl="1">
              <a:buFontTx/>
              <a:buChar char="-"/>
            </a:pPr>
            <a:r>
              <a:rPr lang="en-IN" dirty="0"/>
              <a:t>Low risk of disease rather than population-based samples</a:t>
            </a:r>
          </a:p>
          <a:p>
            <a:pPr lvl="1">
              <a:buFontTx/>
              <a:buChar char="-"/>
            </a:pPr>
            <a:r>
              <a:rPr lang="en-IN" dirty="0"/>
              <a:t>Same ancestry as cases</a:t>
            </a:r>
            <a:endParaRPr lang="en-US" dirty="0"/>
          </a:p>
          <a:p>
            <a:pPr lvl="1">
              <a:buFontTx/>
              <a:buChar char="-"/>
            </a:pPr>
            <a:r>
              <a:rPr lang="en-US" dirty="0"/>
              <a:t>Matched to cases on age, sex and demographics</a:t>
            </a:r>
            <a:endParaRPr lang="en-IN" dirty="0"/>
          </a:p>
        </p:txBody>
      </p:sp>
    </p:spTree>
    <p:extLst>
      <p:ext uri="{BB962C8B-B14F-4D97-AF65-F5344CB8AC3E}">
        <p14:creationId xmlns:p14="http://schemas.microsoft.com/office/powerpoint/2010/main" val="315901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D727-24C4-029C-20C5-9167F458308B}"/>
              </a:ext>
            </a:extLst>
          </p:cNvPr>
          <p:cNvSpPr>
            <a:spLocks noGrp="1"/>
          </p:cNvSpPr>
          <p:nvPr>
            <p:ph type="title"/>
          </p:nvPr>
        </p:nvSpPr>
        <p:spPr>
          <a:xfrm>
            <a:off x="519546" y="479762"/>
            <a:ext cx="10515600" cy="1325563"/>
          </a:xfrm>
        </p:spPr>
        <p:txBody>
          <a:bodyPr>
            <a:normAutofit/>
          </a:bodyPr>
          <a:lstStyle/>
          <a:p>
            <a:pPr algn="ctr"/>
            <a:r>
              <a:rPr lang="en-IN" sz="4800" b="1" u="sng" dirty="0"/>
              <a:t>Basic workflow in</a:t>
            </a:r>
            <a:r>
              <a:rPr lang="en-IN" sz="4800" b="1" u="sng" dirty="0">
                <a:solidFill>
                  <a:schemeClr val="accent1"/>
                </a:solidFill>
              </a:rPr>
              <a:t> GWAS</a:t>
            </a:r>
            <a:endParaRPr lang="en-US" sz="4800" b="1" u="sng" dirty="0">
              <a:solidFill>
                <a:schemeClr val="accent1"/>
              </a:solidFill>
            </a:endParaRPr>
          </a:p>
        </p:txBody>
      </p:sp>
      <p:sp>
        <p:nvSpPr>
          <p:cNvPr id="7" name="Content Placeholder 6">
            <a:extLst>
              <a:ext uri="{FF2B5EF4-FFF2-40B4-BE49-F238E27FC236}">
                <a16:creationId xmlns:a16="http://schemas.microsoft.com/office/drawing/2014/main" id="{C5845795-C0AC-0CE6-3A0B-6AAA0307F6A5}"/>
              </a:ext>
            </a:extLst>
          </p:cNvPr>
          <p:cNvSpPr>
            <a:spLocks noGrp="1"/>
          </p:cNvSpPr>
          <p:nvPr>
            <p:ph idx="1"/>
          </p:nvPr>
        </p:nvSpPr>
        <p:spPr>
          <a:xfrm>
            <a:off x="121700" y="1690255"/>
            <a:ext cx="3338945" cy="4025201"/>
          </a:xfrm>
        </p:spPr>
        <p:style>
          <a:lnRef idx="2">
            <a:schemeClr val="accent1"/>
          </a:lnRef>
          <a:fillRef idx="1">
            <a:schemeClr val="lt1"/>
          </a:fillRef>
          <a:effectRef idx="0">
            <a:schemeClr val="accent1"/>
          </a:effectRef>
          <a:fontRef idx="minor">
            <a:schemeClr val="dk1"/>
          </a:fontRef>
        </p:style>
        <p:txBody>
          <a:bodyPr>
            <a:normAutofit/>
          </a:bodyPr>
          <a:lstStyle/>
          <a:p>
            <a:pPr marL="514350" indent="-514350">
              <a:buFont typeface="+mj-lt"/>
              <a:buAutoNum type="arabicPeriod"/>
            </a:pPr>
            <a:r>
              <a:rPr lang="en-IN" sz="3200" dirty="0"/>
              <a:t>Study design</a:t>
            </a:r>
          </a:p>
          <a:p>
            <a:pPr marL="971550" lvl="1" indent="-514350">
              <a:buFont typeface="+mj-lt"/>
              <a:buAutoNum type="romanLcPeriod"/>
            </a:pPr>
            <a:r>
              <a:rPr lang="en-IN" sz="2800" dirty="0"/>
              <a:t>Sample collection</a:t>
            </a:r>
          </a:p>
          <a:p>
            <a:pPr marL="971550" lvl="1" indent="-514350">
              <a:buFont typeface="+mj-lt"/>
              <a:buAutoNum type="romanLcPeriod"/>
            </a:pPr>
            <a:r>
              <a:rPr lang="en-IN" sz="2800" dirty="0"/>
              <a:t>Genotyping</a:t>
            </a:r>
          </a:p>
          <a:p>
            <a:pPr marL="514350" indent="-514350">
              <a:buFont typeface="+mj-lt"/>
              <a:buAutoNum type="arabicPeriod"/>
            </a:pPr>
            <a:r>
              <a:rPr lang="en-IN" sz="3200" dirty="0"/>
              <a:t>Quality control</a:t>
            </a:r>
          </a:p>
          <a:p>
            <a:pPr marL="514350" indent="-514350">
              <a:buFont typeface="+mj-lt"/>
              <a:buAutoNum type="arabicPeriod"/>
            </a:pPr>
            <a:r>
              <a:rPr lang="en-IN" sz="3200" dirty="0"/>
              <a:t>Statistical analysis</a:t>
            </a:r>
          </a:p>
          <a:p>
            <a:pPr marL="514350" indent="-514350">
              <a:buFont typeface="+mj-lt"/>
              <a:buAutoNum type="arabicPeriod"/>
            </a:pPr>
            <a:r>
              <a:rPr lang="en-IN" sz="3200" dirty="0"/>
              <a:t>Replication</a:t>
            </a:r>
            <a:endParaRPr lang="en-US" sz="3200" dirty="0"/>
          </a:p>
        </p:txBody>
      </p:sp>
      <p:pic>
        <p:nvPicPr>
          <p:cNvPr id="4" name="Picture 2" descr="Ijms 21 05835 g001 550">
            <a:extLst>
              <a:ext uri="{FF2B5EF4-FFF2-40B4-BE49-F238E27FC236}">
                <a16:creationId xmlns:a16="http://schemas.microsoft.com/office/drawing/2014/main" id="{19EEDED3-B7E2-269F-7D78-0329DC5FA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645" y="1690255"/>
            <a:ext cx="8743962" cy="402520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212996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538EC-82DC-52BC-053D-ECDAF3DAB79B}"/>
              </a:ext>
            </a:extLst>
          </p:cNvPr>
          <p:cNvSpPr>
            <a:spLocks noGrp="1"/>
          </p:cNvSpPr>
          <p:nvPr>
            <p:ph idx="1"/>
          </p:nvPr>
        </p:nvSpPr>
        <p:spPr>
          <a:xfrm>
            <a:off x="0" y="-1"/>
            <a:ext cx="6954982" cy="6858001"/>
          </a:xfrm>
        </p:spPr>
        <p:txBody>
          <a:bodyPr>
            <a:noAutofit/>
          </a:bodyPr>
          <a:lstStyle/>
          <a:p>
            <a:pPr marL="514350" indent="-514350" algn="just">
              <a:buFont typeface="+mj-lt"/>
              <a:buAutoNum type="alphaLcPeriod"/>
            </a:pPr>
            <a:r>
              <a:rPr lang="en-US" sz="1400" b="1" i="0" dirty="0">
                <a:solidFill>
                  <a:srgbClr val="222222"/>
                </a:solidFill>
                <a:effectLst/>
                <a:latin typeface="Calibri" panose="020F0502020204030204" pitchFamily="34" charset="0"/>
                <a:cs typeface="Calibri" panose="020F0502020204030204" pitchFamily="34" charset="0"/>
              </a:rPr>
              <a:t>Data collected </a:t>
            </a:r>
            <a:r>
              <a:rPr lang="en-US" sz="1400" b="0" i="0" dirty="0">
                <a:solidFill>
                  <a:srgbClr val="222222"/>
                </a:solidFill>
                <a:effectLst/>
                <a:latin typeface="Calibri" panose="020F0502020204030204" pitchFamily="34" charset="0"/>
                <a:cs typeface="Calibri" panose="020F0502020204030204" pitchFamily="34" charset="0"/>
              </a:rPr>
              <a:t>from study cohorts/available genetic and phenotypic information from biobanks/repositories. Confounders must be carefully considered; recruitment strategies must not introduce biases such as collider bias</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Genotypic data collected using microarrays to capture </a:t>
            </a:r>
            <a:r>
              <a:rPr lang="en-US" sz="1400" b="1" i="0" dirty="0">
                <a:solidFill>
                  <a:srgbClr val="222222"/>
                </a:solidFill>
                <a:effectLst/>
                <a:latin typeface="Calibri" panose="020F0502020204030204" pitchFamily="34" charset="0"/>
                <a:cs typeface="Calibri" panose="020F0502020204030204" pitchFamily="34" charset="0"/>
              </a:rPr>
              <a:t>common variants</a:t>
            </a:r>
            <a:r>
              <a:rPr lang="en-US" sz="1400" b="0" i="0" dirty="0">
                <a:solidFill>
                  <a:srgbClr val="222222"/>
                </a:solidFill>
                <a:effectLst/>
                <a:latin typeface="Calibri" panose="020F0502020204030204" pitchFamily="34" charset="0"/>
                <a:cs typeface="Calibri" panose="020F0502020204030204" pitchFamily="34" charset="0"/>
              </a:rPr>
              <a:t>, or next-generation sequencing methods for whole-genome sequencing (WGS)/whole-exome sequencing (WES)</a:t>
            </a:r>
          </a:p>
          <a:p>
            <a:pPr marL="514350" indent="-514350" algn="just">
              <a:buFont typeface="+mj-lt"/>
              <a:buAutoNum type="alphaLcPeriod"/>
            </a:pPr>
            <a:r>
              <a:rPr lang="en-US" sz="1400" b="1" i="0" dirty="0">
                <a:solidFill>
                  <a:srgbClr val="222222"/>
                </a:solidFill>
                <a:effectLst/>
                <a:latin typeface="Calibri" panose="020F0502020204030204" pitchFamily="34" charset="0"/>
                <a:cs typeface="Calibri" panose="020F0502020204030204" pitchFamily="34" charset="0"/>
              </a:rPr>
              <a:t>Quality contro</a:t>
            </a:r>
            <a:r>
              <a:rPr lang="en-US" sz="1400" b="0" i="0" dirty="0">
                <a:solidFill>
                  <a:srgbClr val="222222"/>
                </a:solidFill>
                <a:effectLst/>
                <a:latin typeface="Calibri" panose="020F0502020204030204" pitchFamily="34" charset="0"/>
                <a:cs typeface="Calibri" panose="020F0502020204030204" pitchFamily="34" charset="0"/>
              </a:rPr>
              <a:t>l includes steps at the wet-laboratory stage, such as genotype calling and DNA switches, and dry-laboratory stages on called </a:t>
            </a:r>
            <a:r>
              <a:rPr lang="en-US" sz="1400" b="1" i="0" dirty="0">
                <a:solidFill>
                  <a:srgbClr val="222222"/>
                </a:solidFill>
                <a:effectLst/>
                <a:latin typeface="Calibri" panose="020F0502020204030204" pitchFamily="34" charset="0"/>
                <a:cs typeface="Calibri" panose="020F0502020204030204" pitchFamily="34" charset="0"/>
              </a:rPr>
              <a:t>genotypes</a:t>
            </a:r>
            <a:r>
              <a:rPr lang="en-US" sz="1400" b="0" i="0" dirty="0">
                <a:solidFill>
                  <a:srgbClr val="222222"/>
                </a:solidFill>
                <a:effectLst/>
                <a:latin typeface="Calibri" panose="020F0502020204030204" pitchFamily="34" charset="0"/>
                <a:cs typeface="Calibri" panose="020F0502020204030204" pitchFamily="34" charset="0"/>
              </a:rPr>
              <a:t>, such as deletion of bad single-nucleotide polymorphisms (SNPs) and individuals, detection of </a:t>
            </a:r>
            <a:r>
              <a:rPr lang="en-US" sz="1400" b="1" i="0" dirty="0">
                <a:solidFill>
                  <a:srgbClr val="222222"/>
                </a:solidFill>
                <a:effectLst/>
                <a:latin typeface="Calibri" panose="020F0502020204030204" pitchFamily="34" charset="0"/>
                <a:cs typeface="Calibri" panose="020F0502020204030204" pitchFamily="34" charset="0"/>
              </a:rPr>
              <a:t>population strata </a:t>
            </a:r>
            <a:r>
              <a:rPr lang="en-US" sz="1400" b="0" i="0" dirty="0">
                <a:solidFill>
                  <a:srgbClr val="222222"/>
                </a:solidFill>
                <a:effectLst/>
                <a:latin typeface="Calibri" panose="020F0502020204030204" pitchFamily="34" charset="0"/>
                <a:cs typeface="Calibri" panose="020F0502020204030204" pitchFamily="34" charset="0"/>
              </a:rPr>
              <a:t>in the sample and calculation of </a:t>
            </a:r>
            <a:r>
              <a:rPr lang="en-US" sz="1400" b="1" i="0" dirty="0">
                <a:solidFill>
                  <a:srgbClr val="222222"/>
                </a:solidFill>
                <a:effectLst/>
                <a:latin typeface="Calibri" panose="020F0502020204030204" pitchFamily="34" charset="0"/>
                <a:cs typeface="Calibri" panose="020F0502020204030204" pitchFamily="34" charset="0"/>
              </a:rPr>
              <a:t>principle components </a:t>
            </a:r>
            <a:r>
              <a:rPr lang="en-US" sz="1400" b="0" i="0" dirty="0">
                <a:solidFill>
                  <a:srgbClr val="222222"/>
                </a:solidFill>
                <a:effectLst/>
                <a:latin typeface="Calibri" panose="020F0502020204030204" pitchFamily="34" charset="0"/>
                <a:cs typeface="Calibri" panose="020F0502020204030204" pitchFamily="34" charset="0"/>
              </a:rPr>
              <a:t>Figure depicts clustering of individuals according to genetic substrata. </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Genotypic data can be phased, and untyped genotypes </a:t>
            </a:r>
            <a:r>
              <a:rPr lang="en-US" sz="1400" b="1" i="0" dirty="0">
                <a:solidFill>
                  <a:srgbClr val="222222"/>
                </a:solidFill>
                <a:effectLst/>
                <a:latin typeface="Calibri" panose="020F0502020204030204" pitchFamily="34" charset="0"/>
                <a:cs typeface="Calibri" panose="020F0502020204030204" pitchFamily="34" charset="0"/>
              </a:rPr>
              <a:t>imputed</a:t>
            </a:r>
            <a:r>
              <a:rPr lang="en-US" sz="1400" b="0" i="0" dirty="0">
                <a:solidFill>
                  <a:srgbClr val="222222"/>
                </a:solidFill>
                <a:effectLst/>
                <a:latin typeface="Calibri" panose="020F0502020204030204" pitchFamily="34" charset="0"/>
                <a:cs typeface="Calibri" panose="020F0502020204030204" pitchFamily="34" charset="0"/>
              </a:rPr>
              <a:t> using information from matched reference populations from repositories such as 1000 Genomes Project or </a:t>
            </a:r>
            <a:r>
              <a:rPr lang="en-US" sz="1400" b="0" i="0" dirty="0" err="1">
                <a:solidFill>
                  <a:srgbClr val="222222"/>
                </a:solidFill>
                <a:effectLst/>
                <a:latin typeface="Calibri" panose="020F0502020204030204" pitchFamily="34" charset="0"/>
                <a:cs typeface="Calibri" panose="020F0502020204030204" pitchFamily="34" charset="0"/>
              </a:rPr>
              <a:t>TopMed</a:t>
            </a:r>
            <a:r>
              <a:rPr lang="en-US" sz="1400" b="0" i="0" dirty="0">
                <a:solidFill>
                  <a:srgbClr val="222222"/>
                </a:solidFill>
                <a:effectLst/>
                <a:latin typeface="Calibri" panose="020F0502020204030204" pitchFamily="34" charset="0"/>
                <a:cs typeface="Calibri" panose="020F0502020204030204" pitchFamily="34" charset="0"/>
              </a:rPr>
              <a:t>. In this example, genotypes of SNP1 and SNP3 are imputed based on the directly assayed genotypes of other SNPs.</a:t>
            </a:r>
            <a:endParaRPr lang="en-US" sz="1400" dirty="0">
              <a:solidFill>
                <a:srgbClr val="222222"/>
              </a:solidFill>
              <a:latin typeface="Calibri" panose="020F0502020204030204" pitchFamily="34" charset="0"/>
              <a:cs typeface="Calibri" panose="020F0502020204030204" pitchFamily="34" charset="0"/>
            </a:endParaRP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Genetic association tests are run for each genetic variant, using appropriate model (example, additive/non-additive, linear/logistic regression). Confounders are corrected for, including population strata, and multiple testing needs to be controlled. Output is inspected for unusual patterns and summary statistics are generated.</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Results from multiple smaller cohorts are combined using standardized statistical pipelines</a:t>
            </a:r>
            <a:endParaRPr lang="en-US" sz="1400" dirty="0">
              <a:solidFill>
                <a:srgbClr val="222222"/>
              </a:solidFill>
              <a:latin typeface="Calibri" panose="020F0502020204030204" pitchFamily="34" charset="0"/>
              <a:cs typeface="Calibri" panose="020F0502020204030204" pitchFamily="34" charset="0"/>
            </a:endParaRP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Results can be replicated using internal replication or external replication in an independent cohort. For external replication, the independent cohort must be ancestrally matched and not share individuals or family members with discovery cohort</a:t>
            </a:r>
          </a:p>
          <a:p>
            <a:pPr marL="514350" indent="-514350" algn="just">
              <a:buFont typeface="+mj-lt"/>
              <a:buAutoNum type="alphaLcPeriod"/>
            </a:pPr>
            <a:r>
              <a:rPr lang="en-US" sz="1400" b="0" i="0" dirty="0">
                <a:solidFill>
                  <a:srgbClr val="222222"/>
                </a:solidFill>
                <a:effectLst/>
                <a:latin typeface="Calibri" panose="020F0502020204030204" pitchFamily="34" charset="0"/>
                <a:cs typeface="Calibri" panose="020F0502020204030204" pitchFamily="34" charset="0"/>
              </a:rPr>
              <a:t>n silico analysis of GWAS, using information from external resources. This can include in silico fine-mapping, SNP to gene mapping, gene to function mapping, pathway analysis, genetic correlation analysis, Mendelian randomization and polygenic risk prediction. After GWAS, functional hypotheses can be tested using experimental techniques such as CRISPR or massively parallel reporter assays, or results can be validated in a human trait/disease model (not shown).</a:t>
            </a:r>
            <a:endParaRPr lang="en-US" sz="1400" dirty="0">
              <a:latin typeface="Calibri" panose="020F0502020204030204" pitchFamily="34" charset="0"/>
              <a:cs typeface="Calibri" panose="020F0502020204030204" pitchFamily="34" charset="0"/>
            </a:endParaRPr>
          </a:p>
        </p:txBody>
      </p:sp>
      <p:pic>
        <p:nvPicPr>
          <p:cNvPr id="1026" name="Picture 2" descr="Genome-wide association studies | Nature Reviews Methods Primers">
            <a:extLst>
              <a:ext uri="{FF2B5EF4-FFF2-40B4-BE49-F238E27FC236}">
                <a16:creationId xmlns:a16="http://schemas.microsoft.com/office/drawing/2014/main" id="{5BDEBB57-FCF6-8ABC-FD94-37E811A40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983" y="835757"/>
            <a:ext cx="5237018" cy="478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6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C9D91-1003-70E8-CD8C-B7B3486416C3}"/>
              </a:ext>
            </a:extLst>
          </p:cNvPr>
          <p:cNvSpPr>
            <a:spLocks noGrp="1"/>
          </p:cNvSpPr>
          <p:nvPr>
            <p:ph type="title"/>
          </p:nvPr>
        </p:nvSpPr>
        <p:spPr>
          <a:xfrm>
            <a:off x="457199" y="392834"/>
            <a:ext cx="10515600" cy="1325563"/>
          </a:xfrm>
        </p:spPr>
        <p:txBody>
          <a:bodyPr/>
          <a:lstStyle/>
          <a:p>
            <a:r>
              <a:rPr lang="en-IN" dirty="0"/>
              <a:t>Selecting Study populations</a:t>
            </a:r>
            <a:endParaRPr lang="en-US" dirty="0"/>
          </a:p>
        </p:txBody>
      </p:sp>
      <p:sp>
        <p:nvSpPr>
          <p:cNvPr id="3" name="Content Placeholder 2">
            <a:extLst>
              <a:ext uri="{FF2B5EF4-FFF2-40B4-BE49-F238E27FC236}">
                <a16:creationId xmlns:a16="http://schemas.microsoft.com/office/drawing/2014/main" id="{2FF43E5C-63A5-FD2B-589D-15656D61402B}"/>
              </a:ext>
            </a:extLst>
          </p:cNvPr>
          <p:cNvSpPr>
            <a:spLocks noGrp="1"/>
          </p:cNvSpPr>
          <p:nvPr>
            <p:ph idx="1"/>
          </p:nvPr>
        </p:nvSpPr>
        <p:spPr>
          <a:xfrm>
            <a:off x="457199" y="1579418"/>
            <a:ext cx="11402291" cy="4597545"/>
          </a:xfrm>
        </p:spPr>
        <p:txBody>
          <a:bodyPr>
            <a:normAutofit fontScale="77500" lnSpcReduction="20000"/>
          </a:bodyPr>
          <a:lstStyle/>
          <a:p>
            <a:pPr algn="just"/>
            <a:r>
              <a:rPr lang="en-IN" b="1" dirty="0"/>
              <a:t>Large sample size </a:t>
            </a:r>
            <a:r>
              <a:rPr lang="en-IN" dirty="0"/>
              <a:t>(determined by  software tools: CATs and GPC)</a:t>
            </a:r>
          </a:p>
          <a:p>
            <a:pPr algn="just"/>
            <a:r>
              <a:rPr lang="en-IN" b="1" dirty="0"/>
              <a:t>Study design</a:t>
            </a:r>
            <a:r>
              <a:rPr lang="en-IN" dirty="0"/>
              <a:t>: case/control or quantitative</a:t>
            </a:r>
          </a:p>
          <a:p>
            <a:pPr algn="just"/>
            <a:r>
              <a:rPr lang="en-IN" dirty="0"/>
              <a:t>Other design: P</a:t>
            </a:r>
            <a:r>
              <a:rPr lang="en-IN" b="1" dirty="0"/>
              <a:t>opulation-based </a:t>
            </a:r>
            <a:r>
              <a:rPr lang="en-IN" dirty="0"/>
              <a:t>and </a:t>
            </a:r>
            <a:r>
              <a:rPr lang="en-IN" b="1" dirty="0"/>
              <a:t>family-based designs</a:t>
            </a:r>
          </a:p>
          <a:p>
            <a:pPr algn="just"/>
            <a:r>
              <a:rPr lang="en-IN" b="0" i="0" dirty="0">
                <a:solidFill>
                  <a:srgbClr val="222222"/>
                </a:solidFill>
                <a:effectLst/>
                <a:latin typeface="Harding"/>
              </a:rPr>
              <a:t>Recruitment strategies must be considered not to induce </a:t>
            </a:r>
            <a:r>
              <a:rPr lang="en-IN" b="1" i="0" dirty="0">
                <a:solidFill>
                  <a:srgbClr val="222222"/>
                </a:solidFill>
                <a:effectLst/>
                <a:latin typeface="Harding"/>
              </a:rPr>
              <a:t>collider bias</a:t>
            </a:r>
          </a:p>
          <a:p>
            <a:pPr algn="just"/>
            <a:r>
              <a:rPr lang="en-US" b="1" i="0" dirty="0">
                <a:solidFill>
                  <a:srgbClr val="222222"/>
                </a:solidFill>
                <a:effectLst/>
                <a:latin typeface="Harding"/>
              </a:rPr>
              <a:t>Input files for a GWAS </a:t>
            </a:r>
            <a:r>
              <a:rPr lang="en-US" b="0" i="0" dirty="0">
                <a:solidFill>
                  <a:srgbClr val="222222"/>
                </a:solidFill>
                <a:effectLst/>
                <a:latin typeface="Harding"/>
              </a:rPr>
              <a:t>include anonymized individual ID numbers, coded family relations between individuals, sex, phenotype information, covariates, genotype calls for all called variants and information on the genotyping batch</a:t>
            </a:r>
            <a:endParaRPr lang="en-IN" b="0" i="0" dirty="0">
              <a:solidFill>
                <a:srgbClr val="222222"/>
              </a:solidFill>
              <a:effectLst/>
              <a:latin typeface="Harding"/>
            </a:endParaRPr>
          </a:p>
          <a:p>
            <a:r>
              <a:rPr lang="en-IN" dirty="0">
                <a:solidFill>
                  <a:srgbClr val="222222"/>
                </a:solidFill>
                <a:latin typeface="Harding"/>
              </a:rPr>
              <a:t>Sample collection</a:t>
            </a:r>
          </a:p>
          <a:p>
            <a:pPr lvl="1"/>
            <a:r>
              <a:rPr lang="en-IN" sz="2800" dirty="0">
                <a:solidFill>
                  <a:srgbClr val="222222"/>
                </a:solidFill>
                <a:latin typeface="Harding"/>
              </a:rPr>
              <a:t>To detect smaller and smaller effects, larger and larger sample sizes are considered</a:t>
            </a:r>
          </a:p>
          <a:p>
            <a:pPr lvl="1"/>
            <a:r>
              <a:rPr lang="en-IN" sz="2800" dirty="0">
                <a:solidFill>
                  <a:srgbClr val="222222"/>
                </a:solidFill>
                <a:latin typeface="Harding"/>
              </a:rPr>
              <a:t>Smaller the odds ratio (Effect size, greater the sample size)</a:t>
            </a:r>
          </a:p>
          <a:p>
            <a:pPr algn="just"/>
            <a:endParaRPr lang="en-IN" dirty="0">
              <a:solidFill>
                <a:srgbClr val="222222"/>
              </a:solidFill>
              <a:latin typeface="Harding"/>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222222"/>
                </a:solidFill>
                <a:latin typeface="Harding"/>
              </a:rPr>
              <a:t>Note: </a:t>
            </a:r>
            <a:r>
              <a:rPr lang="en-US" altLang="en-US" b="1" dirty="0">
                <a:solidFill>
                  <a:srgbClr val="222222"/>
                </a:solidFill>
                <a:latin typeface="Harding"/>
              </a:rPr>
              <a:t>Collider bias</a:t>
            </a:r>
          </a:p>
          <a:p>
            <a:pPr marL="0" marR="0" lvl="1" indent="0" algn="just" defTabSz="914400" rtl="0" eaLnBrk="0" fontAlgn="base" latinLnBrk="0" hangingPunct="0">
              <a:lnSpc>
                <a:spcPct val="100000"/>
              </a:lnSpc>
              <a:spcBef>
                <a:spcPct val="0"/>
              </a:spcBef>
              <a:spcAft>
                <a:spcPct val="0"/>
              </a:spcAft>
              <a:buClrTx/>
              <a:buSzTx/>
              <a:buFontTx/>
              <a:buNone/>
              <a:tabLst/>
            </a:pPr>
            <a:r>
              <a:rPr lang="en-US" altLang="en-US" sz="2800" i="1" dirty="0">
                <a:solidFill>
                  <a:srgbClr val="222222"/>
                </a:solidFill>
                <a:latin typeface="Harding"/>
              </a:rPr>
              <a:t>A bias that occurs when two variables (A and B) both influence a third variable (C), and the third variable is used to condition on. This can induce spurious correlations between variables A and B</a:t>
            </a:r>
          </a:p>
          <a:p>
            <a:pPr algn="just"/>
            <a:endParaRPr lang="en-US" dirty="0"/>
          </a:p>
        </p:txBody>
      </p:sp>
    </p:spTree>
    <p:extLst>
      <p:ext uri="{BB962C8B-B14F-4D97-AF65-F5344CB8AC3E}">
        <p14:creationId xmlns:p14="http://schemas.microsoft.com/office/powerpoint/2010/main" val="3712099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DDC0-153E-D928-CCDC-73DE891A66EF}"/>
              </a:ext>
            </a:extLst>
          </p:cNvPr>
          <p:cNvSpPr>
            <a:spLocks noGrp="1"/>
          </p:cNvSpPr>
          <p:nvPr>
            <p:ph type="title"/>
          </p:nvPr>
        </p:nvSpPr>
        <p:spPr/>
        <p:txBody>
          <a:bodyPr/>
          <a:lstStyle/>
          <a:p>
            <a:r>
              <a:rPr lang="en-IN" dirty="0"/>
              <a:t>Data source</a:t>
            </a:r>
            <a:endParaRPr lang="en-US" dirty="0"/>
          </a:p>
        </p:txBody>
      </p:sp>
      <p:sp>
        <p:nvSpPr>
          <p:cNvPr id="3" name="Content Placeholder 2">
            <a:extLst>
              <a:ext uri="{FF2B5EF4-FFF2-40B4-BE49-F238E27FC236}">
                <a16:creationId xmlns:a16="http://schemas.microsoft.com/office/drawing/2014/main" id="{AFE1B162-2631-5294-FD76-57F66063C446}"/>
              </a:ext>
            </a:extLst>
          </p:cNvPr>
          <p:cNvSpPr>
            <a:spLocks noGrp="1"/>
          </p:cNvSpPr>
          <p:nvPr>
            <p:ph idx="1"/>
          </p:nvPr>
        </p:nvSpPr>
        <p:spPr>
          <a:xfrm>
            <a:off x="678873" y="1413164"/>
            <a:ext cx="10674927" cy="4763799"/>
          </a:xfrm>
        </p:spPr>
        <p:txBody>
          <a:bodyPr/>
          <a:lstStyle/>
          <a:p>
            <a:r>
              <a:rPr lang="en-US" b="0" i="0" dirty="0">
                <a:solidFill>
                  <a:srgbClr val="222222"/>
                </a:solidFill>
                <a:effectLst/>
                <a:latin typeface="Harding"/>
              </a:rPr>
              <a:t>Choice of data resource and study design for GWAS depends on the required sample size, the experimental question and the availability of pre-existing data or the ease with which new data can be collected</a:t>
            </a:r>
          </a:p>
          <a:p>
            <a:r>
              <a:rPr lang="en-US" b="0" i="0" dirty="0">
                <a:solidFill>
                  <a:srgbClr val="222222"/>
                </a:solidFill>
                <a:effectLst/>
                <a:latin typeface="Harding"/>
              </a:rPr>
              <a:t>Research cohorts such as the </a:t>
            </a:r>
            <a:r>
              <a:rPr lang="en-US" b="1" i="0" dirty="0">
                <a:solidFill>
                  <a:srgbClr val="222222"/>
                </a:solidFill>
                <a:effectLst/>
                <a:latin typeface="Harding"/>
              </a:rPr>
              <a:t>UK Biobank </a:t>
            </a:r>
            <a:r>
              <a:rPr lang="en-US" b="0" i="0" dirty="0">
                <a:solidFill>
                  <a:srgbClr val="222222"/>
                </a:solidFill>
                <a:effectLst/>
                <a:latin typeface="Harding"/>
              </a:rPr>
              <a:t>recruit participants through a volunteer-based strategy (which results in participants who are, on average, healthier, wealthier and more educated than the general population)</a:t>
            </a:r>
          </a:p>
          <a:p>
            <a:r>
              <a:rPr lang="en-US" dirty="0">
                <a:solidFill>
                  <a:srgbClr val="222222"/>
                </a:solidFill>
                <a:latin typeface="Harding"/>
              </a:rPr>
              <a:t>C</a:t>
            </a:r>
            <a:r>
              <a:rPr lang="en-US" b="0" i="0" dirty="0">
                <a:solidFill>
                  <a:srgbClr val="222222"/>
                </a:solidFill>
                <a:effectLst/>
                <a:latin typeface="Harding"/>
              </a:rPr>
              <a:t>ohorts that enroll participants from hospitals based on their disease status (such as </a:t>
            </a:r>
            <a:r>
              <a:rPr lang="en-US" b="0" i="0" dirty="0" err="1">
                <a:solidFill>
                  <a:srgbClr val="222222"/>
                </a:solidFill>
                <a:effectLst/>
                <a:latin typeface="Harding"/>
              </a:rPr>
              <a:t>BioBank</a:t>
            </a:r>
            <a:r>
              <a:rPr lang="en-US" b="0" i="0" dirty="0">
                <a:solidFill>
                  <a:srgbClr val="222222"/>
                </a:solidFill>
                <a:effectLst/>
                <a:latin typeface="Harding"/>
              </a:rPr>
              <a:t> Japan) </a:t>
            </a:r>
          </a:p>
          <a:p>
            <a:r>
              <a:rPr lang="en-US" b="0" i="0" dirty="0">
                <a:solidFill>
                  <a:srgbClr val="222222"/>
                </a:solidFill>
                <a:effectLst/>
                <a:latin typeface="Harding"/>
              </a:rPr>
              <a:t>Different ethnicities can be included in the same study, as long as the </a:t>
            </a:r>
            <a:r>
              <a:rPr lang="en-US" b="1" i="0" dirty="0">
                <a:solidFill>
                  <a:srgbClr val="222222"/>
                </a:solidFill>
                <a:effectLst/>
                <a:latin typeface="Harding"/>
              </a:rPr>
              <a:t>population substructure </a:t>
            </a:r>
            <a:r>
              <a:rPr lang="en-US" b="0" i="0" dirty="0">
                <a:solidFill>
                  <a:srgbClr val="222222"/>
                </a:solidFill>
                <a:effectLst/>
                <a:latin typeface="Harding"/>
              </a:rPr>
              <a:t>is considered to </a:t>
            </a:r>
            <a:r>
              <a:rPr lang="en-US" b="1" i="0" dirty="0">
                <a:solidFill>
                  <a:srgbClr val="222222"/>
                </a:solidFill>
                <a:effectLst/>
                <a:latin typeface="Harding"/>
              </a:rPr>
              <a:t>avoid false positive results</a:t>
            </a:r>
            <a:endParaRPr lang="en-US" b="1" dirty="0"/>
          </a:p>
        </p:txBody>
      </p:sp>
    </p:spTree>
    <p:extLst>
      <p:ext uri="{BB962C8B-B14F-4D97-AF65-F5344CB8AC3E}">
        <p14:creationId xmlns:p14="http://schemas.microsoft.com/office/powerpoint/2010/main" val="108936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287E49-89D6-E5F5-0C4E-3FC2FB62BDD5}"/>
              </a:ext>
            </a:extLst>
          </p:cNvPr>
          <p:cNvPicPr>
            <a:picLocks noChangeAspect="1"/>
          </p:cNvPicPr>
          <p:nvPr/>
        </p:nvPicPr>
        <p:blipFill>
          <a:blip r:embed="rId2"/>
          <a:stretch>
            <a:fillRect/>
          </a:stretch>
        </p:blipFill>
        <p:spPr>
          <a:xfrm>
            <a:off x="1498889" y="3857625"/>
            <a:ext cx="7210425" cy="971550"/>
          </a:xfrm>
          <a:prstGeom prst="rect">
            <a:avLst/>
          </a:prstGeom>
        </p:spPr>
      </p:pic>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r>
              <a:rPr lang="en-IN" dirty="0"/>
              <a:t>Data formats</a:t>
            </a:r>
            <a:endParaRPr lang="en-US"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514350" indent="-514350">
              <a:buFont typeface="+mj-lt"/>
              <a:buAutoNum type="arabicPeriod"/>
            </a:pPr>
            <a:r>
              <a:rPr lang="en-IN" sz="2400" dirty="0"/>
              <a:t>Variant Call Format: standard format for storing variation data</a:t>
            </a:r>
          </a:p>
          <a:p>
            <a:pPr marL="971550" lvl="1" indent="-514350">
              <a:buFont typeface="+mj-lt"/>
              <a:buAutoNum type="arabicPeriod"/>
            </a:pPr>
            <a:r>
              <a:rPr lang="en-IN" sz="2000" dirty="0"/>
              <a:t>Is a standard output of variant calling software such as the </a:t>
            </a:r>
            <a:r>
              <a:rPr lang="en-IN" sz="2000" b="1" dirty="0"/>
              <a:t>GATK</a:t>
            </a:r>
            <a:r>
              <a:rPr lang="en-IN" sz="2000" dirty="0"/>
              <a:t> and standard input for tools such as </a:t>
            </a:r>
            <a:r>
              <a:rPr lang="en-IN" sz="2000" b="1" dirty="0"/>
              <a:t>VEP</a:t>
            </a:r>
            <a:r>
              <a:rPr lang="en-IN" sz="2000" dirty="0"/>
              <a:t> or </a:t>
            </a:r>
            <a:r>
              <a:rPr lang="en-IN" sz="2000" b="1" dirty="0"/>
              <a:t>EVA</a:t>
            </a:r>
            <a:r>
              <a:rPr lang="en-IN" sz="2000" dirty="0"/>
              <a:t>. It is unambiguous, scalable and flexible, can store millions of variants. </a:t>
            </a:r>
            <a:r>
              <a:rPr lang="en-US" sz="2000" dirty="0"/>
              <a:t>VCF is a </a:t>
            </a:r>
            <a:r>
              <a:rPr lang="en-US" sz="2000" b="1" dirty="0"/>
              <a:t>text file </a:t>
            </a:r>
            <a:r>
              <a:rPr lang="en-US" sz="2000" dirty="0"/>
              <a:t>used for representing SNP, indel, and structural variation calls.</a:t>
            </a:r>
            <a:endParaRPr lang="en-IN" sz="2000" dirty="0"/>
          </a:p>
          <a:p>
            <a:pPr lvl="1"/>
            <a:r>
              <a:rPr lang="en-IN" sz="2000" dirty="0"/>
              <a:t>Header</a:t>
            </a:r>
          </a:p>
          <a:p>
            <a:pPr lvl="2"/>
            <a:r>
              <a:rPr lang="en-IN" sz="1800" dirty="0"/>
              <a:t>Provides metadata describing body of the file</a:t>
            </a:r>
          </a:p>
          <a:p>
            <a:pPr lvl="2"/>
            <a:r>
              <a:rPr lang="en-IN" sz="1800" dirty="0"/>
              <a:t>Starts with #</a:t>
            </a:r>
          </a:p>
          <a:p>
            <a:pPr lvl="2"/>
            <a:r>
              <a:rPr lang="en-IN" sz="1800" dirty="0"/>
              <a:t>Keywords: </a:t>
            </a:r>
            <a:r>
              <a:rPr lang="en-US" sz="1800" dirty="0" err="1"/>
              <a:t>fileformat</a:t>
            </a:r>
            <a:r>
              <a:rPr lang="en-US" sz="1800" dirty="0"/>
              <a:t>, </a:t>
            </a:r>
            <a:r>
              <a:rPr lang="en-US" sz="1800" dirty="0" err="1"/>
              <a:t>fileDate</a:t>
            </a:r>
            <a:r>
              <a:rPr lang="en-US" sz="1800" dirty="0"/>
              <a:t> and reference</a:t>
            </a:r>
            <a:endParaRPr lang="en-IN" sz="1800" dirty="0"/>
          </a:p>
          <a:p>
            <a:pPr lvl="2"/>
            <a:r>
              <a:rPr lang="en-IN" sz="1800" dirty="0"/>
              <a:t>Can also contain keywords that describe fields used in the body</a:t>
            </a:r>
          </a:p>
          <a:p>
            <a:pPr lvl="1"/>
            <a:r>
              <a:rPr lang="en-IN" sz="2000" dirty="0"/>
              <a:t>Body</a:t>
            </a:r>
          </a:p>
          <a:p>
            <a:pPr lvl="2"/>
            <a:r>
              <a:rPr lang="en-IN" sz="1800" dirty="0"/>
              <a:t>Tab separating 8 mandatory columns and unlimited optional columns</a:t>
            </a:r>
            <a:endParaRPr lang="en-US" sz="1800" dirty="0"/>
          </a:p>
        </p:txBody>
      </p:sp>
      <p:pic>
        <p:nvPicPr>
          <p:cNvPr id="5" name="Picture 4">
            <a:extLst>
              <a:ext uri="{FF2B5EF4-FFF2-40B4-BE49-F238E27FC236}">
                <a16:creationId xmlns:a16="http://schemas.microsoft.com/office/drawing/2014/main" id="{864A9D4D-DC59-A22F-125F-863C951C8382}"/>
              </a:ext>
            </a:extLst>
          </p:cNvPr>
          <p:cNvPicPr>
            <a:picLocks noChangeAspect="1"/>
          </p:cNvPicPr>
          <p:nvPr/>
        </p:nvPicPr>
        <p:blipFill>
          <a:blip r:embed="rId3"/>
          <a:stretch>
            <a:fillRect/>
          </a:stretch>
        </p:blipFill>
        <p:spPr>
          <a:xfrm>
            <a:off x="1624445" y="4617052"/>
            <a:ext cx="6979228" cy="2251894"/>
          </a:xfrm>
          <a:prstGeom prst="rect">
            <a:avLst/>
          </a:prstGeom>
        </p:spPr>
      </p:pic>
    </p:spTree>
    <p:extLst>
      <p:ext uri="{BB962C8B-B14F-4D97-AF65-F5344CB8AC3E}">
        <p14:creationId xmlns:p14="http://schemas.microsoft.com/office/powerpoint/2010/main" val="208193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C6E4-AC4C-2D86-9955-F18C652DF6D6}"/>
              </a:ext>
            </a:extLst>
          </p:cNvPr>
          <p:cNvSpPr>
            <a:spLocks noGrp="1"/>
          </p:cNvSpPr>
          <p:nvPr>
            <p:ph type="title"/>
          </p:nvPr>
        </p:nvSpPr>
        <p:spPr>
          <a:xfrm>
            <a:off x="838200" y="18255"/>
            <a:ext cx="10515600" cy="1325563"/>
          </a:xfrm>
        </p:spPr>
        <p:txBody>
          <a:bodyPr/>
          <a:lstStyle/>
          <a:p>
            <a:r>
              <a:rPr lang="en-IN" dirty="0"/>
              <a:t>Complex and Simple trait</a:t>
            </a:r>
            <a:endParaRPr lang="en-US" dirty="0"/>
          </a:p>
        </p:txBody>
      </p:sp>
      <p:sp>
        <p:nvSpPr>
          <p:cNvPr id="3" name="Content Placeholder 2">
            <a:extLst>
              <a:ext uri="{FF2B5EF4-FFF2-40B4-BE49-F238E27FC236}">
                <a16:creationId xmlns:a16="http://schemas.microsoft.com/office/drawing/2014/main" id="{4D5A1C01-5AE5-EC33-96C7-0AB717FE85C6}"/>
              </a:ext>
            </a:extLst>
          </p:cNvPr>
          <p:cNvSpPr>
            <a:spLocks noGrp="1"/>
          </p:cNvSpPr>
          <p:nvPr>
            <p:ph idx="1"/>
          </p:nvPr>
        </p:nvSpPr>
        <p:spPr>
          <a:xfrm>
            <a:off x="415635" y="1343818"/>
            <a:ext cx="11651673" cy="5181673"/>
          </a:xfrm>
        </p:spPr>
        <p:txBody>
          <a:bodyPr>
            <a:normAutofit fontScale="85000" lnSpcReduction="10000"/>
          </a:bodyPr>
          <a:lstStyle/>
          <a:p>
            <a:r>
              <a:rPr lang="en-US" b="0" i="0" dirty="0">
                <a:solidFill>
                  <a:srgbClr val="202124"/>
                </a:solidFill>
                <a:effectLst/>
                <a:latin typeface="arial" panose="020B0604020202020204" pitchFamily="34" charset="0"/>
              </a:rPr>
              <a:t>Complex traits or polygeni</a:t>
            </a:r>
            <a:r>
              <a:rPr lang="en-US" dirty="0">
                <a:solidFill>
                  <a:srgbClr val="202124"/>
                </a:solidFill>
                <a:latin typeface="arial" panose="020B0604020202020204" pitchFamily="34" charset="0"/>
              </a:rPr>
              <a:t>c trait</a:t>
            </a:r>
            <a:r>
              <a:rPr lang="en-US" b="0" i="0" dirty="0">
                <a:solidFill>
                  <a:srgbClr val="202124"/>
                </a:solidFill>
                <a:effectLst/>
                <a:latin typeface="arial" panose="020B0604020202020204" pitchFamily="34" charset="0"/>
              </a:rPr>
              <a:t> are </a:t>
            </a:r>
            <a:r>
              <a:rPr lang="en-US" b="1" i="0" dirty="0">
                <a:solidFill>
                  <a:srgbClr val="202124"/>
                </a:solidFill>
                <a:effectLst/>
                <a:latin typeface="arial" panose="020B0604020202020204" pitchFamily="34" charset="0"/>
              </a:rPr>
              <a:t>believed to result from variation within multiple genes and their interaction with behavioral and environmental factors</a:t>
            </a:r>
            <a:r>
              <a:rPr lang="en-US" b="0" i="0" dirty="0">
                <a:solidFill>
                  <a:srgbClr val="202124"/>
                </a:solidFill>
                <a:effectLst/>
                <a:latin typeface="arial" panose="020B0604020202020204" pitchFamily="34" charset="0"/>
              </a:rPr>
              <a:t>. Complex traits do not follow readily predictable patterns of inheritance</a:t>
            </a:r>
          </a:p>
          <a:p>
            <a:r>
              <a:rPr lang="en-US" b="0" i="0" dirty="0">
                <a:solidFill>
                  <a:srgbClr val="202124"/>
                </a:solidFill>
                <a:effectLst/>
                <a:latin typeface="arial" panose="020B0604020202020204" pitchFamily="34" charset="0"/>
              </a:rPr>
              <a:t>Examples of complex traits include disorders such as </a:t>
            </a:r>
            <a:r>
              <a:rPr lang="en-US" b="1" i="0" dirty="0">
                <a:solidFill>
                  <a:srgbClr val="202124"/>
                </a:solidFill>
                <a:effectLst/>
                <a:latin typeface="arial" panose="020B0604020202020204" pitchFamily="34" charset="0"/>
              </a:rPr>
              <a:t>autism, cardiac disease, cancer, diabetes, Alzheimer's disease, and asthma</a:t>
            </a:r>
            <a:endParaRPr lang="en-US" dirty="0">
              <a:solidFill>
                <a:srgbClr val="202124"/>
              </a:solidFill>
              <a:latin typeface="arial" panose="020B0604020202020204" pitchFamily="34" charset="0"/>
            </a:endParaRPr>
          </a:p>
          <a:p>
            <a:r>
              <a:rPr lang="en-US" b="1" i="0" dirty="0">
                <a:solidFill>
                  <a:srgbClr val="202124"/>
                </a:solidFill>
                <a:effectLst/>
                <a:latin typeface="arial" panose="020B0604020202020204" pitchFamily="34" charset="0"/>
              </a:rPr>
              <a:t>Complex traits are those that are influenced by more than one factor</a:t>
            </a:r>
            <a:r>
              <a:rPr lang="en-US" b="0" i="0" dirty="0">
                <a:solidFill>
                  <a:srgbClr val="202124"/>
                </a:solidFill>
                <a:effectLst/>
                <a:latin typeface="arial" panose="020B0604020202020204" pitchFamily="34" charset="0"/>
              </a:rPr>
              <a:t>. The factors can be genetic or environmental. This is in contrast to simple genetic traits, whose variations are controlled by variations in single genes. Examples of simple traits include Huntington's disease and cystic fibrosis</a:t>
            </a:r>
          </a:p>
          <a:p>
            <a:r>
              <a:rPr lang="en-US" b="0" i="0" dirty="0">
                <a:solidFill>
                  <a:srgbClr val="202124"/>
                </a:solidFill>
                <a:effectLst/>
                <a:latin typeface="arial" panose="020B0604020202020204" pitchFamily="34" charset="0"/>
              </a:rPr>
              <a:t>A polygenic trait is </a:t>
            </a:r>
            <a:r>
              <a:rPr lang="en-US" b="1" i="0" dirty="0">
                <a:solidFill>
                  <a:srgbClr val="202124"/>
                </a:solidFill>
                <a:effectLst/>
                <a:latin typeface="arial" panose="020B0604020202020204" pitchFamily="34" charset="0"/>
              </a:rPr>
              <a:t>a characteristic, such as height or skin color, that is influenced by two or more genes</a:t>
            </a:r>
            <a:r>
              <a:rPr lang="en-US" b="0" i="0" dirty="0">
                <a:solidFill>
                  <a:srgbClr val="202124"/>
                </a:solidFill>
                <a:effectLst/>
                <a:latin typeface="arial" panose="020B0604020202020204" pitchFamily="34" charset="0"/>
              </a:rPr>
              <a:t>. Because multiple genes are involved, polygenic traits do not follow the patterns of Mendelian inheritance. Many polygenic traits are also influenced by the environment and are called multifactorial.</a:t>
            </a:r>
          </a:p>
          <a:p>
            <a:r>
              <a:rPr lang="en-US" b="0" i="0" dirty="0">
                <a:solidFill>
                  <a:srgbClr val="202124"/>
                </a:solidFill>
                <a:effectLst/>
                <a:latin typeface="arial" panose="020B0604020202020204" pitchFamily="34" charset="0"/>
              </a:rPr>
              <a:t>Complex or quantitative traits are important in medicine (e.g. diabetes), agriculture (e.g. yield of rice) and evolution (e.g. body size)</a:t>
            </a:r>
            <a:endParaRPr lang="en-US" dirty="0"/>
          </a:p>
        </p:txBody>
      </p:sp>
    </p:spTree>
    <p:extLst>
      <p:ext uri="{BB962C8B-B14F-4D97-AF65-F5344CB8AC3E}">
        <p14:creationId xmlns:p14="http://schemas.microsoft.com/office/powerpoint/2010/main" val="27415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pPr algn="r"/>
            <a:r>
              <a:rPr lang="en-IN" i="1" dirty="0"/>
              <a:t>…Data formats</a:t>
            </a:r>
            <a:endParaRPr lang="en-US" i="1"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0" indent="0">
              <a:buNone/>
            </a:pPr>
            <a:r>
              <a:rPr lang="en-IN" sz="3200" dirty="0"/>
              <a:t>2. </a:t>
            </a:r>
            <a:r>
              <a:rPr lang="en-IN" sz="3200" dirty="0" err="1"/>
              <a:t>Hapmap</a:t>
            </a:r>
            <a:r>
              <a:rPr lang="en-IN" sz="3200" dirty="0"/>
              <a:t> (Haplotype map) format:</a:t>
            </a:r>
          </a:p>
          <a:p>
            <a:pPr lvl="1"/>
            <a:r>
              <a:rPr lang="en-US" sz="2000" dirty="0"/>
              <a:t>The </a:t>
            </a:r>
            <a:r>
              <a:rPr lang="en-US" sz="2000" dirty="0" err="1"/>
              <a:t>Hapmap</a:t>
            </a:r>
            <a:r>
              <a:rPr lang="en-US" sz="2000" dirty="0"/>
              <a:t> file format is a table which consists of 11 columns is SNPs’ attributes</a:t>
            </a:r>
          </a:p>
          <a:p>
            <a:pPr lvl="1"/>
            <a:r>
              <a:rPr lang="en-US" sz="2000" dirty="0"/>
              <a:t>The follow column are nucleotides observed at each SNP for each individuals with tab split</a:t>
            </a:r>
          </a:p>
          <a:p>
            <a:pPr lvl="1"/>
            <a:r>
              <a:rPr lang="en-US" sz="2000" dirty="0"/>
              <a:t>The first row of the </a:t>
            </a:r>
            <a:r>
              <a:rPr lang="en-US" sz="2000" dirty="0" err="1"/>
              <a:t>hapmap</a:t>
            </a:r>
            <a:r>
              <a:rPr lang="en-US" sz="2000" dirty="0"/>
              <a:t> file is the file’s header and the other rows represents a SNP for each row.</a:t>
            </a:r>
          </a:p>
          <a:p>
            <a:pPr lvl="1"/>
            <a:r>
              <a:rPr lang="en-US" sz="2000" dirty="0"/>
              <a:t>The missing genotype data is “NN” in a </a:t>
            </a:r>
            <a:r>
              <a:rPr lang="en-US" sz="2000" dirty="0" err="1"/>
              <a:t>hapmap</a:t>
            </a:r>
            <a:r>
              <a:rPr lang="en-US" sz="2000" dirty="0"/>
              <a:t> file</a:t>
            </a:r>
          </a:p>
        </p:txBody>
      </p:sp>
      <p:pic>
        <p:nvPicPr>
          <p:cNvPr id="9" name="Picture 8">
            <a:extLst>
              <a:ext uri="{FF2B5EF4-FFF2-40B4-BE49-F238E27FC236}">
                <a16:creationId xmlns:a16="http://schemas.microsoft.com/office/drawing/2014/main" id="{B1DF49BE-DD8D-2485-F9A4-A2065CA53A6A}"/>
              </a:ext>
            </a:extLst>
          </p:cNvPr>
          <p:cNvPicPr>
            <a:picLocks noChangeAspect="1"/>
          </p:cNvPicPr>
          <p:nvPr/>
        </p:nvPicPr>
        <p:blipFill>
          <a:blip r:embed="rId2"/>
          <a:stretch>
            <a:fillRect/>
          </a:stretch>
        </p:blipFill>
        <p:spPr>
          <a:xfrm>
            <a:off x="838200" y="3739361"/>
            <a:ext cx="8391525" cy="1847850"/>
          </a:xfrm>
          <a:prstGeom prst="rect">
            <a:avLst/>
          </a:prstGeom>
        </p:spPr>
      </p:pic>
      <p:sp>
        <p:nvSpPr>
          <p:cNvPr id="11" name="TextBox 10">
            <a:extLst>
              <a:ext uri="{FF2B5EF4-FFF2-40B4-BE49-F238E27FC236}">
                <a16:creationId xmlns:a16="http://schemas.microsoft.com/office/drawing/2014/main" id="{8203CBCF-9EAB-B8A5-5AD9-0B9C50E345ED}"/>
              </a:ext>
            </a:extLst>
          </p:cNvPr>
          <p:cNvSpPr txBox="1"/>
          <p:nvPr/>
        </p:nvSpPr>
        <p:spPr>
          <a:xfrm>
            <a:off x="309995" y="2666773"/>
            <a:ext cx="11572009" cy="646331"/>
          </a:xfrm>
          <a:prstGeom prst="rect">
            <a:avLst/>
          </a:prstGeom>
          <a:noFill/>
        </p:spPr>
        <p:txBody>
          <a:bodyPr wrap="square">
            <a:spAutoFit/>
          </a:bodyPr>
          <a:lstStyle/>
          <a:p>
            <a:r>
              <a:rPr lang="en-US" b="0" i="1" dirty="0">
                <a:solidFill>
                  <a:srgbClr val="202124"/>
                </a:solidFill>
                <a:effectLst/>
                <a:latin typeface="arial" panose="020B0604020202020204" pitchFamily="34" charset="0"/>
              </a:rPr>
              <a:t>Note: You can </a:t>
            </a:r>
            <a:r>
              <a:rPr lang="en-US" b="1" i="1" dirty="0">
                <a:solidFill>
                  <a:srgbClr val="202124"/>
                </a:solidFill>
                <a:effectLst/>
                <a:latin typeface="arial" panose="020B0604020202020204" pitchFamily="34" charset="0"/>
              </a:rPr>
              <a:t>use tassel software to convert your </a:t>
            </a:r>
            <a:r>
              <a:rPr lang="en-US" b="1" i="1" dirty="0" err="1">
                <a:solidFill>
                  <a:srgbClr val="202124"/>
                </a:solidFill>
                <a:effectLst/>
                <a:latin typeface="arial" panose="020B0604020202020204" pitchFamily="34" charset="0"/>
              </a:rPr>
              <a:t>vcf</a:t>
            </a:r>
            <a:r>
              <a:rPr lang="en-US" b="1" i="1" dirty="0">
                <a:solidFill>
                  <a:srgbClr val="202124"/>
                </a:solidFill>
                <a:effectLst/>
                <a:latin typeface="arial" panose="020B0604020202020204" pitchFamily="34" charset="0"/>
              </a:rPr>
              <a:t> file to </a:t>
            </a:r>
            <a:r>
              <a:rPr lang="en-US" b="1" i="1" dirty="0" err="1">
                <a:solidFill>
                  <a:srgbClr val="202124"/>
                </a:solidFill>
                <a:effectLst/>
                <a:latin typeface="arial" panose="020B0604020202020204" pitchFamily="34" charset="0"/>
              </a:rPr>
              <a:t>hapmap</a:t>
            </a:r>
            <a:r>
              <a:rPr lang="en-US" b="1" i="1" dirty="0">
                <a:solidFill>
                  <a:srgbClr val="202124"/>
                </a:solidFill>
                <a:effectLst/>
                <a:latin typeface="arial" panose="020B0604020202020204" pitchFamily="34" charset="0"/>
              </a:rPr>
              <a:t> format</a:t>
            </a:r>
            <a:r>
              <a:rPr lang="en-US" b="0" i="1" dirty="0">
                <a:solidFill>
                  <a:srgbClr val="202124"/>
                </a:solidFill>
                <a:effectLst/>
                <a:latin typeface="arial" panose="020B0604020202020204" pitchFamily="34" charset="0"/>
              </a:rPr>
              <a:t>. Just open your </a:t>
            </a:r>
            <a:r>
              <a:rPr lang="en-US" b="0" i="1" dirty="0" err="1">
                <a:solidFill>
                  <a:srgbClr val="202124"/>
                </a:solidFill>
                <a:effectLst/>
                <a:latin typeface="arial" panose="020B0604020202020204" pitchFamily="34" charset="0"/>
              </a:rPr>
              <a:t>vcf</a:t>
            </a:r>
            <a:r>
              <a:rPr lang="en-US" b="0" i="1" dirty="0">
                <a:solidFill>
                  <a:srgbClr val="202124"/>
                </a:solidFill>
                <a:effectLst/>
                <a:latin typeface="arial" panose="020B0604020202020204" pitchFamily="34" charset="0"/>
              </a:rPr>
              <a:t> file in tassel and save it as </a:t>
            </a:r>
            <a:r>
              <a:rPr lang="en-US" b="0" i="1" dirty="0" err="1">
                <a:solidFill>
                  <a:srgbClr val="202124"/>
                </a:solidFill>
                <a:effectLst/>
                <a:latin typeface="arial" panose="020B0604020202020204" pitchFamily="34" charset="0"/>
              </a:rPr>
              <a:t>hapmap</a:t>
            </a:r>
            <a:r>
              <a:rPr lang="en-US" b="0" i="1" dirty="0">
                <a:solidFill>
                  <a:srgbClr val="202124"/>
                </a:solidFill>
                <a:effectLst/>
                <a:latin typeface="arial" panose="020B0604020202020204" pitchFamily="34" charset="0"/>
              </a:rPr>
              <a:t> format</a:t>
            </a:r>
            <a:endParaRPr lang="en-US" i="1" dirty="0"/>
          </a:p>
        </p:txBody>
      </p:sp>
      <p:pic>
        <p:nvPicPr>
          <p:cNvPr id="13" name="Picture 12">
            <a:extLst>
              <a:ext uri="{FF2B5EF4-FFF2-40B4-BE49-F238E27FC236}">
                <a16:creationId xmlns:a16="http://schemas.microsoft.com/office/drawing/2014/main" id="{B5F47F81-7881-F479-00AC-7D4835AAEB7F}"/>
              </a:ext>
            </a:extLst>
          </p:cNvPr>
          <p:cNvPicPr>
            <a:picLocks noChangeAspect="1"/>
          </p:cNvPicPr>
          <p:nvPr/>
        </p:nvPicPr>
        <p:blipFill>
          <a:blip r:embed="rId3"/>
          <a:stretch>
            <a:fillRect/>
          </a:stretch>
        </p:blipFill>
        <p:spPr>
          <a:xfrm>
            <a:off x="599341" y="4945071"/>
            <a:ext cx="10972668" cy="1769325"/>
          </a:xfrm>
          <a:prstGeom prst="rect">
            <a:avLst/>
          </a:prstGeom>
        </p:spPr>
      </p:pic>
    </p:spTree>
    <p:extLst>
      <p:ext uri="{BB962C8B-B14F-4D97-AF65-F5344CB8AC3E}">
        <p14:creationId xmlns:p14="http://schemas.microsoft.com/office/powerpoint/2010/main" val="195136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CF56-6645-18DE-E86C-A1D9DB1B1D18}"/>
              </a:ext>
            </a:extLst>
          </p:cNvPr>
          <p:cNvSpPr>
            <a:spLocks noGrp="1"/>
          </p:cNvSpPr>
          <p:nvPr>
            <p:ph type="title"/>
          </p:nvPr>
        </p:nvSpPr>
        <p:spPr>
          <a:xfrm>
            <a:off x="838200" y="-96982"/>
            <a:ext cx="10515600" cy="681037"/>
          </a:xfrm>
        </p:spPr>
        <p:txBody>
          <a:bodyPr>
            <a:normAutofit fontScale="90000"/>
          </a:bodyPr>
          <a:lstStyle/>
          <a:p>
            <a:pPr algn="r"/>
            <a:r>
              <a:rPr lang="en-IN" i="1" dirty="0"/>
              <a:t>…Data formats</a:t>
            </a:r>
            <a:endParaRPr lang="en-US" i="1" dirty="0"/>
          </a:p>
        </p:txBody>
      </p:sp>
      <p:sp>
        <p:nvSpPr>
          <p:cNvPr id="3" name="Content Placeholder 2">
            <a:extLst>
              <a:ext uri="{FF2B5EF4-FFF2-40B4-BE49-F238E27FC236}">
                <a16:creationId xmlns:a16="http://schemas.microsoft.com/office/drawing/2014/main" id="{F2259170-4A65-0164-D652-62CA8EDE8D59}"/>
              </a:ext>
            </a:extLst>
          </p:cNvPr>
          <p:cNvSpPr>
            <a:spLocks noGrp="1"/>
          </p:cNvSpPr>
          <p:nvPr>
            <p:ph idx="1"/>
          </p:nvPr>
        </p:nvSpPr>
        <p:spPr>
          <a:xfrm>
            <a:off x="619991" y="477837"/>
            <a:ext cx="10952018" cy="4351338"/>
          </a:xfrm>
        </p:spPr>
        <p:txBody>
          <a:bodyPr>
            <a:normAutofit/>
          </a:bodyPr>
          <a:lstStyle/>
          <a:p>
            <a:pPr marL="0" indent="0">
              <a:buNone/>
            </a:pPr>
            <a:r>
              <a:rPr lang="en-IN" sz="3200" dirty="0"/>
              <a:t>2. Plink file formats</a:t>
            </a:r>
          </a:p>
          <a:p>
            <a:pPr lvl="1"/>
            <a:r>
              <a:rPr lang="en-IN" sz="2000" dirty="0"/>
              <a:t>Bundle of plain text files (PED and MAP dataset or its transpose, TPED &amp; FAM dataset)</a:t>
            </a:r>
          </a:p>
          <a:p>
            <a:pPr lvl="1"/>
            <a:r>
              <a:rPr lang="en-IN" sz="2000" dirty="0"/>
              <a:t>Bundle of binary file (BED, BIM and FAM)</a:t>
            </a:r>
            <a:endParaRPr lang="en-US" sz="2000" dirty="0"/>
          </a:p>
        </p:txBody>
      </p:sp>
    </p:spTree>
    <p:extLst>
      <p:ext uri="{BB962C8B-B14F-4D97-AF65-F5344CB8AC3E}">
        <p14:creationId xmlns:p14="http://schemas.microsoft.com/office/powerpoint/2010/main" val="215665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42F6-9F93-D894-3AC2-EABB354933B5}"/>
              </a:ext>
            </a:extLst>
          </p:cNvPr>
          <p:cNvSpPr>
            <a:spLocks noGrp="1"/>
          </p:cNvSpPr>
          <p:nvPr>
            <p:ph type="title"/>
          </p:nvPr>
        </p:nvSpPr>
        <p:spPr>
          <a:xfrm>
            <a:off x="644237" y="0"/>
            <a:ext cx="10515600" cy="576984"/>
          </a:xfrm>
        </p:spPr>
        <p:txBody>
          <a:bodyPr>
            <a:normAutofit fontScale="90000"/>
          </a:bodyPr>
          <a:lstStyle/>
          <a:p>
            <a:pPr algn="ctr"/>
            <a:r>
              <a:rPr lang="en-IN" dirty="0"/>
              <a:t>Genotyping </a:t>
            </a:r>
            <a:endParaRPr lang="en-US" dirty="0"/>
          </a:p>
        </p:txBody>
      </p:sp>
      <p:sp>
        <p:nvSpPr>
          <p:cNvPr id="3" name="Content Placeholder 2">
            <a:extLst>
              <a:ext uri="{FF2B5EF4-FFF2-40B4-BE49-F238E27FC236}">
                <a16:creationId xmlns:a16="http://schemas.microsoft.com/office/drawing/2014/main" id="{A9AE4908-750B-2CD8-2462-B53F09880713}"/>
              </a:ext>
            </a:extLst>
          </p:cNvPr>
          <p:cNvSpPr>
            <a:spLocks noGrp="1"/>
          </p:cNvSpPr>
          <p:nvPr>
            <p:ph idx="1"/>
          </p:nvPr>
        </p:nvSpPr>
        <p:spPr>
          <a:xfrm>
            <a:off x="1" y="576984"/>
            <a:ext cx="11991108" cy="6114761"/>
          </a:xfrm>
        </p:spPr>
        <p:txBody>
          <a:bodyPr>
            <a:normAutofit/>
          </a:bodyPr>
          <a:lstStyle/>
          <a:p>
            <a:pPr lvl="1" algn="just"/>
            <a:r>
              <a:rPr lang="en-US" sz="2800" b="1" dirty="0"/>
              <a:t>Genotyping </a:t>
            </a:r>
            <a:r>
              <a:rPr lang="en-US" sz="2800" dirty="0"/>
              <a:t>refers to hybridization of genomic DNA to oligonucleotide probes targeted at a polymorphic region, and the extension of these probes to encompass this region</a:t>
            </a:r>
          </a:p>
          <a:p>
            <a:pPr lvl="1" algn="just"/>
            <a:r>
              <a:rPr lang="en-US" sz="2800" dirty="0"/>
              <a:t>This extension uses chemically labelled nucleotides that are specific to the different alleles of the polymorphism and that bind either red or green fluorescent agents, which can be read using a fluorescence-sensitive scanner</a:t>
            </a:r>
          </a:p>
          <a:p>
            <a:pPr lvl="1" algn="just"/>
            <a:r>
              <a:rPr lang="en-US" sz="2800" dirty="0"/>
              <a:t>The end product of genotyping is the </a:t>
            </a:r>
            <a:r>
              <a:rPr lang="en-US" sz="2800" b="1" dirty="0"/>
              <a:t>raw intensity data</a:t>
            </a:r>
            <a:r>
              <a:rPr lang="en-US" sz="2800" dirty="0"/>
              <a:t> of these fluorescent agents at each polymorphic site</a:t>
            </a:r>
          </a:p>
          <a:p>
            <a:pPr lvl="1" algn="just"/>
            <a:r>
              <a:rPr lang="en-US" sz="2800" dirty="0"/>
              <a:t>The raw intensity data called—</a:t>
            </a:r>
            <a:r>
              <a:rPr lang="en-US" sz="2800" b="1" dirty="0"/>
              <a:t>clusters,</a:t>
            </a:r>
            <a:r>
              <a:rPr lang="en-US" sz="2800" dirty="0"/>
              <a:t> with similar intensities are identified</a:t>
            </a:r>
          </a:p>
          <a:p>
            <a:pPr lvl="1" algn="just"/>
            <a:r>
              <a:rPr lang="en-US" sz="2800" dirty="0"/>
              <a:t>This initial calling is performed by automated software</a:t>
            </a:r>
          </a:p>
          <a:p>
            <a:pPr lvl="1" algn="just"/>
            <a:r>
              <a:rPr lang="en-US" sz="2800" dirty="0"/>
              <a:t>However, the algorithms to perform this calling sometimes fail to identify valid clusters, especially when patterns of clustering are unusual</a:t>
            </a:r>
          </a:p>
          <a:p>
            <a:pPr lvl="1" algn="just"/>
            <a:r>
              <a:rPr lang="en-US" sz="2800" dirty="0"/>
              <a:t>Therefore, some clusters must be identified by manual recalling by a bioinformatician</a:t>
            </a:r>
            <a:endParaRPr lang="en-IN" sz="2800" dirty="0"/>
          </a:p>
          <a:p>
            <a:endParaRPr lang="en-US" sz="3200" dirty="0"/>
          </a:p>
        </p:txBody>
      </p:sp>
    </p:spTree>
    <p:extLst>
      <p:ext uri="{BB962C8B-B14F-4D97-AF65-F5344CB8AC3E}">
        <p14:creationId xmlns:p14="http://schemas.microsoft.com/office/powerpoint/2010/main" val="331923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AE0B7-6E71-35B7-BF4E-D38578DC9FB0}"/>
              </a:ext>
            </a:extLst>
          </p:cNvPr>
          <p:cNvSpPr>
            <a:spLocks noGrp="1"/>
          </p:cNvSpPr>
          <p:nvPr>
            <p:ph idx="1"/>
          </p:nvPr>
        </p:nvSpPr>
        <p:spPr/>
        <p:txBody>
          <a:bodyPr>
            <a:normAutofit fontScale="92500" lnSpcReduction="10000"/>
          </a:bodyPr>
          <a:lstStyle/>
          <a:p>
            <a:pPr lvl="1" algn="just"/>
            <a:r>
              <a:rPr lang="en-IN" sz="2800" dirty="0"/>
              <a:t>Microarrays for common variants or Next generation sequencing (WES or WGS) for rare variants</a:t>
            </a:r>
          </a:p>
          <a:p>
            <a:pPr lvl="1" algn="just"/>
            <a:r>
              <a:rPr lang="en-IN" sz="2800" b="1" dirty="0"/>
              <a:t>Genome-wide SNP panels </a:t>
            </a:r>
            <a:r>
              <a:rPr lang="en-IN" sz="2800" dirty="0"/>
              <a:t>with 10000-5 million SNPs</a:t>
            </a:r>
          </a:p>
          <a:p>
            <a:pPr lvl="1" algn="just"/>
            <a:r>
              <a:rPr lang="en-IN" sz="2800" dirty="0"/>
              <a:t>About 40 types of arrays are developed in past 10 years</a:t>
            </a:r>
          </a:p>
          <a:p>
            <a:pPr lvl="1" algn="just"/>
            <a:r>
              <a:rPr lang="en-IN" sz="2800" dirty="0"/>
              <a:t>Mainly, Affymetrix chips and Illumina-based</a:t>
            </a:r>
          </a:p>
          <a:p>
            <a:pPr lvl="2" algn="just"/>
            <a:r>
              <a:rPr lang="en-IN" sz="2400" dirty="0"/>
              <a:t>Random SNPS</a:t>
            </a:r>
          </a:p>
          <a:p>
            <a:pPr lvl="2" algn="just"/>
            <a:r>
              <a:rPr lang="en-IN" sz="2400" dirty="0"/>
              <a:t>Selected haplotype tag SNPs</a:t>
            </a:r>
          </a:p>
          <a:p>
            <a:pPr lvl="2" algn="just"/>
            <a:r>
              <a:rPr lang="en-IN" sz="2400" dirty="0"/>
              <a:t>Copy number probes</a:t>
            </a:r>
          </a:p>
          <a:p>
            <a:pPr lvl="2" algn="just"/>
            <a:r>
              <a:rPr lang="en-US" sz="2400" dirty="0"/>
              <a:t>Some arrays allow SNPs to be added</a:t>
            </a:r>
          </a:p>
          <a:p>
            <a:pPr lvl="1" algn="just"/>
            <a:r>
              <a:rPr lang="en-US" sz="2800" dirty="0"/>
              <a:t>May have to combine studies from different platform</a:t>
            </a:r>
          </a:p>
          <a:p>
            <a:pPr lvl="1" algn="just"/>
            <a:r>
              <a:rPr lang="en-US" sz="2800" b="0" i="0" dirty="0">
                <a:solidFill>
                  <a:srgbClr val="222222"/>
                </a:solidFill>
                <a:effectLst/>
                <a:latin typeface="Harding"/>
              </a:rPr>
              <a:t>The choice of genotyping platform depends on many factors and tends to be guided by the purpose of the GWAS</a:t>
            </a:r>
            <a:endParaRPr lang="en-IN" sz="2800" dirty="0"/>
          </a:p>
          <a:p>
            <a:endParaRPr lang="en-US" dirty="0"/>
          </a:p>
        </p:txBody>
      </p:sp>
      <p:sp>
        <p:nvSpPr>
          <p:cNvPr id="4" name="Title 1">
            <a:extLst>
              <a:ext uri="{FF2B5EF4-FFF2-40B4-BE49-F238E27FC236}">
                <a16:creationId xmlns:a16="http://schemas.microsoft.com/office/drawing/2014/main" id="{F8DBBF52-9B38-1FA8-B578-123ABABC7CC2}"/>
              </a:ext>
            </a:extLst>
          </p:cNvPr>
          <p:cNvSpPr txBox="1">
            <a:spLocks/>
          </p:cNvSpPr>
          <p:nvPr/>
        </p:nvSpPr>
        <p:spPr>
          <a:xfrm>
            <a:off x="1018310" y="581891"/>
            <a:ext cx="10515600" cy="57698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…Genotyping </a:t>
            </a:r>
            <a:endParaRPr lang="en-US" i="1" dirty="0"/>
          </a:p>
        </p:txBody>
      </p:sp>
    </p:spTree>
    <p:extLst>
      <p:ext uri="{BB962C8B-B14F-4D97-AF65-F5344CB8AC3E}">
        <p14:creationId xmlns:p14="http://schemas.microsoft.com/office/powerpoint/2010/main" val="228394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FE37-0C31-2F30-3766-AE7F8FBF4E8B}"/>
              </a:ext>
            </a:extLst>
          </p:cNvPr>
          <p:cNvSpPr>
            <a:spLocks noGrp="1"/>
          </p:cNvSpPr>
          <p:nvPr>
            <p:ph type="title"/>
          </p:nvPr>
        </p:nvSpPr>
        <p:spPr>
          <a:xfrm>
            <a:off x="671945" y="0"/>
            <a:ext cx="10515600" cy="1325563"/>
          </a:xfrm>
        </p:spPr>
        <p:txBody>
          <a:bodyPr/>
          <a:lstStyle/>
          <a:p>
            <a:r>
              <a:rPr lang="en-IN" dirty="0"/>
              <a:t>Selecting haplotype tag SNPS</a:t>
            </a:r>
            <a:endParaRPr lang="en-US" dirty="0"/>
          </a:p>
        </p:txBody>
      </p:sp>
      <p:sp>
        <p:nvSpPr>
          <p:cNvPr id="3" name="Content Placeholder 2">
            <a:extLst>
              <a:ext uri="{FF2B5EF4-FFF2-40B4-BE49-F238E27FC236}">
                <a16:creationId xmlns:a16="http://schemas.microsoft.com/office/drawing/2014/main" id="{8DF03D05-C7E5-42A7-9E04-0AF38A3F49B6}"/>
              </a:ext>
            </a:extLst>
          </p:cNvPr>
          <p:cNvSpPr>
            <a:spLocks noGrp="1"/>
          </p:cNvSpPr>
          <p:nvPr>
            <p:ph idx="1"/>
          </p:nvPr>
        </p:nvSpPr>
        <p:spPr>
          <a:xfrm>
            <a:off x="0" y="1086428"/>
            <a:ext cx="6229148" cy="5771572"/>
          </a:xfrm>
        </p:spPr>
        <p:txBody>
          <a:bodyPr/>
          <a:lstStyle/>
          <a:p>
            <a:r>
              <a:rPr lang="en-IN" dirty="0"/>
              <a:t>Picture represent 4 copies of particular chromosome with 3 single nucleotide variants</a:t>
            </a:r>
          </a:p>
          <a:p>
            <a:r>
              <a:rPr lang="en-IN" dirty="0"/>
              <a:t>In human history, non-random recombination events have occurred resulting in SNPs getting inherited as clusters</a:t>
            </a:r>
            <a:r>
              <a:rPr lang="en-US" dirty="0"/>
              <a:t>, so selecting SNPs that are representative of a larger proportion of variation will reduce the number of SNPs to be selected for the study</a:t>
            </a:r>
          </a:p>
          <a:p>
            <a:r>
              <a:rPr lang="en-US" dirty="0"/>
              <a:t>Or selecting variants from literature </a:t>
            </a:r>
            <a:endParaRPr lang="en-IN" dirty="0"/>
          </a:p>
        </p:txBody>
      </p:sp>
      <p:pic>
        <p:nvPicPr>
          <p:cNvPr id="5" name="Picture 4">
            <a:extLst>
              <a:ext uri="{FF2B5EF4-FFF2-40B4-BE49-F238E27FC236}">
                <a16:creationId xmlns:a16="http://schemas.microsoft.com/office/drawing/2014/main" id="{854C6423-6F1F-3B71-1829-66707459D528}"/>
              </a:ext>
            </a:extLst>
          </p:cNvPr>
          <p:cNvPicPr>
            <a:picLocks noChangeAspect="1"/>
          </p:cNvPicPr>
          <p:nvPr/>
        </p:nvPicPr>
        <p:blipFill rotWithShape="1">
          <a:blip r:embed="rId2"/>
          <a:srcRect r="1772"/>
          <a:stretch/>
        </p:blipFill>
        <p:spPr>
          <a:xfrm>
            <a:off x="6229148" y="1086428"/>
            <a:ext cx="5962852" cy="4351338"/>
          </a:xfrm>
          <a:prstGeom prst="rect">
            <a:avLst/>
          </a:prstGeom>
        </p:spPr>
      </p:pic>
    </p:spTree>
    <p:extLst>
      <p:ext uri="{BB962C8B-B14F-4D97-AF65-F5344CB8AC3E}">
        <p14:creationId xmlns:p14="http://schemas.microsoft.com/office/powerpoint/2010/main" val="25914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A329-D617-3B70-AB1D-3A024136B4AB}"/>
              </a:ext>
            </a:extLst>
          </p:cNvPr>
          <p:cNvSpPr>
            <a:spLocks noGrp="1"/>
          </p:cNvSpPr>
          <p:nvPr>
            <p:ph type="title"/>
          </p:nvPr>
        </p:nvSpPr>
        <p:spPr>
          <a:xfrm>
            <a:off x="363681" y="184582"/>
            <a:ext cx="11416145" cy="1325563"/>
          </a:xfrm>
        </p:spPr>
        <p:txBody>
          <a:bodyPr/>
          <a:lstStyle/>
          <a:p>
            <a:r>
              <a:rPr lang="en-IN" dirty="0"/>
              <a:t>Quality control (identify and remove bad samples)</a:t>
            </a:r>
            <a:endParaRPr lang="en-US" dirty="0"/>
          </a:p>
        </p:txBody>
      </p:sp>
      <p:sp>
        <p:nvSpPr>
          <p:cNvPr id="3" name="Content Placeholder 2">
            <a:extLst>
              <a:ext uri="{FF2B5EF4-FFF2-40B4-BE49-F238E27FC236}">
                <a16:creationId xmlns:a16="http://schemas.microsoft.com/office/drawing/2014/main" id="{5A61564D-C114-1222-0D9E-706EA008CBAE}"/>
              </a:ext>
            </a:extLst>
          </p:cNvPr>
          <p:cNvSpPr>
            <a:spLocks noGrp="1"/>
          </p:cNvSpPr>
          <p:nvPr>
            <p:ph idx="1"/>
          </p:nvPr>
        </p:nvSpPr>
        <p:spPr>
          <a:xfrm>
            <a:off x="789709" y="1510145"/>
            <a:ext cx="10564091" cy="4666818"/>
          </a:xfrm>
        </p:spPr>
        <p:txBody>
          <a:bodyPr>
            <a:normAutofit/>
          </a:bodyPr>
          <a:lstStyle/>
          <a:p>
            <a:r>
              <a:rPr lang="en-IN" dirty="0"/>
              <a:t>To make the analysis error free</a:t>
            </a:r>
          </a:p>
          <a:p>
            <a:r>
              <a:rPr lang="en-IN" dirty="0"/>
              <a:t>Is one to remove individuals or markers that have high error rate</a:t>
            </a:r>
          </a:p>
          <a:p>
            <a:r>
              <a:rPr lang="en-IN" dirty="0"/>
              <a:t>As many individuals are genotypes, removal of a handful does not effect overall power of the study</a:t>
            </a:r>
          </a:p>
          <a:p>
            <a:pPr marL="0" indent="0">
              <a:buNone/>
            </a:pPr>
            <a:endParaRPr lang="en-IN" dirty="0"/>
          </a:p>
          <a:p>
            <a:endParaRPr lang="en-IN" dirty="0"/>
          </a:p>
        </p:txBody>
      </p:sp>
      <p:pic>
        <p:nvPicPr>
          <p:cNvPr id="5" name="Picture 4">
            <a:extLst>
              <a:ext uri="{FF2B5EF4-FFF2-40B4-BE49-F238E27FC236}">
                <a16:creationId xmlns:a16="http://schemas.microsoft.com/office/drawing/2014/main" id="{443AB4D8-6733-8F09-2044-B6A093CF1CDC}"/>
              </a:ext>
            </a:extLst>
          </p:cNvPr>
          <p:cNvPicPr>
            <a:picLocks noChangeAspect="1"/>
          </p:cNvPicPr>
          <p:nvPr/>
        </p:nvPicPr>
        <p:blipFill>
          <a:blip r:embed="rId2"/>
          <a:stretch>
            <a:fillRect/>
          </a:stretch>
        </p:blipFill>
        <p:spPr>
          <a:xfrm>
            <a:off x="6289966" y="3063875"/>
            <a:ext cx="5548744" cy="3794125"/>
          </a:xfrm>
          <a:prstGeom prst="rect">
            <a:avLst/>
          </a:prstGeom>
        </p:spPr>
      </p:pic>
    </p:spTree>
    <p:extLst>
      <p:ext uri="{BB962C8B-B14F-4D97-AF65-F5344CB8AC3E}">
        <p14:creationId xmlns:p14="http://schemas.microsoft.com/office/powerpoint/2010/main" val="315716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8CDC-61BF-113B-AECE-20EA2604F5FA}"/>
              </a:ext>
            </a:extLst>
          </p:cNvPr>
          <p:cNvSpPr>
            <a:spLocks noGrp="1"/>
          </p:cNvSpPr>
          <p:nvPr>
            <p:ph type="title"/>
          </p:nvPr>
        </p:nvSpPr>
        <p:spPr/>
        <p:txBody>
          <a:bodyPr/>
          <a:lstStyle/>
          <a:p>
            <a:r>
              <a:rPr lang="en-IN" dirty="0"/>
              <a:t>Qualities of bad sample</a:t>
            </a:r>
            <a:endParaRPr lang="en-US" dirty="0"/>
          </a:p>
        </p:txBody>
      </p:sp>
      <p:sp>
        <p:nvSpPr>
          <p:cNvPr id="3" name="Content Placeholder 2">
            <a:extLst>
              <a:ext uri="{FF2B5EF4-FFF2-40B4-BE49-F238E27FC236}">
                <a16:creationId xmlns:a16="http://schemas.microsoft.com/office/drawing/2014/main" id="{CC268949-77C7-736C-4507-204057818CC5}"/>
              </a:ext>
            </a:extLst>
          </p:cNvPr>
          <p:cNvSpPr>
            <a:spLocks noGrp="1"/>
          </p:cNvSpPr>
          <p:nvPr>
            <p:ph idx="1"/>
          </p:nvPr>
        </p:nvSpPr>
        <p:spPr/>
        <p:txBody>
          <a:bodyPr/>
          <a:lstStyle/>
          <a:p>
            <a:r>
              <a:rPr lang="en-IN" dirty="0"/>
              <a:t>Poor quality sample </a:t>
            </a:r>
          </a:p>
          <a:p>
            <a:pPr lvl="1"/>
            <a:r>
              <a:rPr lang="en-IN" dirty="0"/>
              <a:t>Sample success rate &lt;95%</a:t>
            </a:r>
          </a:p>
          <a:p>
            <a:pPr lvl="1"/>
            <a:r>
              <a:rPr lang="en-IN" dirty="0"/>
              <a:t>Excess heterozygous genotype</a:t>
            </a:r>
          </a:p>
          <a:p>
            <a:r>
              <a:rPr lang="en-IN" dirty="0"/>
              <a:t>Sample switches</a:t>
            </a:r>
          </a:p>
          <a:p>
            <a:pPr lvl="1"/>
            <a:r>
              <a:rPr lang="en-IN" dirty="0"/>
              <a:t>Wrong sex</a:t>
            </a:r>
          </a:p>
          <a:p>
            <a:r>
              <a:rPr lang="en-IN" dirty="0"/>
              <a:t>Unexpected relation between individuals</a:t>
            </a:r>
          </a:p>
          <a:p>
            <a:pPr lvl="1"/>
            <a:r>
              <a:rPr lang="en-IN" dirty="0"/>
              <a:t>Pair-wise comparison of genotype similarity</a:t>
            </a:r>
          </a:p>
          <a:p>
            <a:pPr lvl="1"/>
            <a:r>
              <a:rPr lang="en-IN" dirty="0"/>
              <a:t>Duplicates</a:t>
            </a:r>
          </a:p>
          <a:p>
            <a:r>
              <a:rPr lang="en-IN" dirty="0"/>
              <a:t>Ancestry different from rest of the sample</a:t>
            </a:r>
          </a:p>
          <a:p>
            <a:endParaRPr lang="en-US" dirty="0"/>
          </a:p>
        </p:txBody>
      </p:sp>
      <p:sp>
        <p:nvSpPr>
          <p:cNvPr id="4" name="Title 1">
            <a:extLst>
              <a:ext uri="{FF2B5EF4-FFF2-40B4-BE49-F238E27FC236}">
                <a16:creationId xmlns:a16="http://schemas.microsoft.com/office/drawing/2014/main" id="{AC7916B8-18CD-7112-D77E-C68EF1C840FF}"/>
              </a:ext>
            </a:extLst>
          </p:cNvPr>
          <p:cNvSpPr txBox="1">
            <a:spLocks/>
          </p:cNvSpPr>
          <p:nvPr/>
        </p:nvSpPr>
        <p:spPr>
          <a:xfrm>
            <a:off x="775855" y="-106363"/>
            <a:ext cx="114161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254515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526473" y="678873"/>
            <a:ext cx="10827327" cy="1011815"/>
          </a:xfrm>
        </p:spPr>
        <p:txBody>
          <a:bodyPr>
            <a:normAutofit fontScale="90000"/>
          </a:bodyPr>
          <a:lstStyle/>
          <a:p>
            <a:r>
              <a:rPr lang="en-US" b="1" i="0" dirty="0">
                <a:solidFill>
                  <a:srgbClr val="2A2A2A"/>
                </a:solidFill>
                <a:effectLst/>
                <a:latin typeface="Source Sans Pro" panose="020B0503030403020204" pitchFamily="34" charset="0"/>
              </a:rPr>
              <a:t>Selecting variants by allele frequency</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Filtering the variants by the frequency of the less-common allele (</a:t>
            </a:r>
            <a:r>
              <a:rPr lang="en-US" b="1" i="0" dirty="0">
                <a:solidFill>
                  <a:srgbClr val="2A2A2A"/>
                </a:solidFill>
                <a:effectLst/>
                <a:latin typeface="Merriweather" panose="00000500000000000000" pitchFamily="2" charset="0"/>
              </a:rPr>
              <a:t>minor allele frequency or MAF</a:t>
            </a:r>
            <a:r>
              <a:rPr lang="en-US" b="0" i="0" dirty="0">
                <a:solidFill>
                  <a:srgbClr val="2A2A2A"/>
                </a:solidFill>
                <a:effectLst/>
                <a:latin typeface="Merriweather" panose="00000500000000000000" pitchFamily="2" charset="0"/>
              </a:rPr>
              <a:t>)</a:t>
            </a:r>
          </a:p>
          <a:p>
            <a:r>
              <a:rPr lang="en-US" b="0" i="0" dirty="0">
                <a:solidFill>
                  <a:srgbClr val="2A2A2A"/>
                </a:solidFill>
                <a:effectLst/>
                <a:latin typeface="Merriweather" panose="00000500000000000000" pitchFamily="2" charset="0"/>
              </a:rPr>
              <a:t>Rarest variant should be discarded from the analysis</a:t>
            </a:r>
          </a:p>
          <a:p>
            <a:r>
              <a:rPr lang="en-US" dirty="0">
                <a:solidFill>
                  <a:srgbClr val="2A2A2A"/>
                </a:solidFill>
                <a:latin typeface="Merriweather" panose="00000500000000000000" pitchFamily="2" charset="0"/>
              </a:rPr>
              <a:t>Reason: when variant cluster together, it is difficult to assess if it is from a different genotype or is a missed call</a:t>
            </a:r>
          </a:p>
          <a:p>
            <a:r>
              <a:rPr lang="en-US" b="0" i="0" dirty="0">
                <a:solidFill>
                  <a:srgbClr val="2A2A2A"/>
                </a:solidFill>
                <a:effectLst/>
                <a:latin typeface="Merriweather" panose="00000500000000000000" pitchFamily="2" charset="0"/>
              </a:rPr>
              <a:t>MAF=0.1% is expected to be present in 19 heterozygotes and 1 homozygote in a cohort of 10000 individuals</a:t>
            </a:r>
          </a:p>
          <a:p>
            <a:r>
              <a:rPr lang="en-US" dirty="0">
                <a:solidFill>
                  <a:srgbClr val="2A2A2A"/>
                </a:solidFill>
                <a:latin typeface="Merriweather" panose="00000500000000000000" pitchFamily="2" charset="0"/>
              </a:rPr>
              <a:t>Smaller cohort: more stringent cut-off (MAF &lt;5%)</a:t>
            </a:r>
          </a:p>
          <a:p>
            <a:r>
              <a:rPr lang="en-US" b="0" i="0" dirty="0">
                <a:solidFill>
                  <a:srgbClr val="2A2A2A"/>
                </a:solidFill>
                <a:effectLst/>
                <a:latin typeface="Merriweather" panose="00000500000000000000" pitchFamily="2" charset="0"/>
              </a:rPr>
              <a:t>Most studies MAF &lt;1%</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9239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A820-6192-5AEF-C3CD-6BA440DE4587}"/>
              </a:ext>
            </a:extLst>
          </p:cNvPr>
          <p:cNvSpPr>
            <a:spLocks noGrp="1"/>
          </p:cNvSpPr>
          <p:nvPr>
            <p:ph type="title"/>
          </p:nvPr>
        </p:nvSpPr>
        <p:spPr/>
        <p:txBody>
          <a:bodyPr/>
          <a:lstStyle/>
          <a:p>
            <a:r>
              <a:rPr lang="en-IN" dirty="0"/>
              <a:t>Minor allele frequency</a:t>
            </a:r>
            <a:endParaRPr lang="en-US" dirty="0"/>
          </a:p>
        </p:txBody>
      </p:sp>
      <p:sp>
        <p:nvSpPr>
          <p:cNvPr id="3" name="Content Placeholder 2">
            <a:extLst>
              <a:ext uri="{FF2B5EF4-FFF2-40B4-BE49-F238E27FC236}">
                <a16:creationId xmlns:a16="http://schemas.microsoft.com/office/drawing/2014/main" id="{D40A2896-15AB-17AA-33DA-F19E24A6F1A2}"/>
              </a:ext>
            </a:extLst>
          </p:cNvPr>
          <p:cNvSpPr>
            <a:spLocks noGrp="1"/>
          </p:cNvSpPr>
          <p:nvPr>
            <p:ph idx="1"/>
          </p:nvPr>
        </p:nvSpPr>
        <p:spPr/>
        <p:txBody>
          <a:bodyPr>
            <a:normAutofit/>
          </a:bodyPr>
          <a:lstStyle/>
          <a:p>
            <a:r>
              <a:rPr lang="en-US" b="1" i="0" dirty="0">
                <a:solidFill>
                  <a:srgbClr val="202124"/>
                </a:solidFill>
                <a:effectLst/>
                <a:latin typeface="arial" panose="020B0604020202020204" pitchFamily="34" charset="0"/>
              </a:rPr>
              <a:t>The frequency at which the second most common allele occurs in a given population</a:t>
            </a:r>
            <a:endParaRPr lang="en-US"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If the MAF is low, it might imply that </a:t>
            </a:r>
            <a:r>
              <a:rPr lang="en-US" b="1" i="0" dirty="0">
                <a:solidFill>
                  <a:srgbClr val="202124"/>
                </a:solidFill>
                <a:effectLst/>
                <a:latin typeface="arial" panose="020B0604020202020204" pitchFamily="34" charset="0"/>
              </a:rPr>
              <a:t>the major allele for the SNP is conserved and more or less fixed, but not necessarily</a:t>
            </a:r>
            <a:r>
              <a:rPr lang="en-US" b="0" i="0" dirty="0">
                <a:solidFill>
                  <a:srgbClr val="202124"/>
                </a:solidFill>
                <a:effectLst/>
                <a:latin typeface="arial" panose="020B0604020202020204" pitchFamily="34" charset="0"/>
              </a:rPr>
              <a:t>. This measure gives an idea about the variation of genotypes for a given SNP in a given population, in other words it gives an idea about how common that SNP is</a:t>
            </a:r>
          </a:p>
          <a:p>
            <a:r>
              <a:rPr lang="en-US" b="0" i="0" dirty="0">
                <a:solidFill>
                  <a:srgbClr val="202124"/>
                </a:solidFill>
                <a:effectLst/>
                <a:latin typeface="arial" panose="020B0604020202020204" pitchFamily="34" charset="0"/>
              </a:rPr>
              <a:t>GWAS are typically performed in genetic variants that have common minor allele frequencies (</a:t>
            </a:r>
            <a:r>
              <a:rPr lang="en-US" b="1" i="0" dirty="0">
                <a:solidFill>
                  <a:srgbClr val="202124"/>
                </a:solidFill>
                <a:effectLst/>
                <a:latin typeface="arial" panose="020B0604020202020204" pitchFamily="34" charset="0"/>
              </a:rPr>
              <a:t>MAFs &gt; 5%)</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3370014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Removing variants and Samples with missing data</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Variants and sa</a:t>
            </a:r>
            <a:r>
              <a:rPr lang="en-US" dirty="0">
                <a:solidFill>
                  <a:srgbClr val="2A2A2A"/>
                </a:solidFill>
                <a:latin typeface="Merriweather" panose="00000500000000000000" pitchFamily="2" charset="0"/>
              </a:rPr>
              <a:t>mples with missing values is removed</a:t>
            </a:r>
          </a:p>
          <a:p>
            <a:r>
              <a:rPr lang="en-US" b="0" i="0" dirty="0">
                <a:solidFill>
                  <a:srgbClr val="2A2A2A"/>
                </a:solidFill>
                <a:effectLst/>
                <a:latin typeface="Merriweather" panose="00000500000000000000" pitchFamily="2" charset="0"/>
              </a:rPr>
              <a:t>Iterative ma</a:t>
            </a:r>
            <a:r>
              <a:rPr lang="en-US" dirty="0">
                <a:solidFill>
                  <a:srgbClr val="2A2A2A"/>
                </a:solidFill>
                <a:latin typeface="Merriweather" panose="00000500000000000000" pitchFamily="2" charset="0"/>
              </a:rPr>
              <a:t>nner: remove variants genotyped in &lt;90% samples</a:t>
            </a:r>
          </a:p>
          <a:p>
            <a:r>
              <a:rPr lang="en-US" b="0" i="0" dirty="0">
                <a:solidFill>
                  <a:srgbClr val="2A2A2A"/>
                </a:solidFill>
                <a:effectLst/>
                <a:latin typeface="Merriweather" panose="00000500000000000000" pitchFamily="2" charset="0"/>
              </a:rPr>
              <a:t>Increase stringen</a:t>
            </a:r>
            <a:r>
              <a:rPr lang="en-US" dirty="0">
                <a:solidFill>
                  <a:srgbClr val="2A2A2A"/>
                </a:solidFill>
                <a:latin typeface="Merriweather" panose="00000500000000000000" pitchFamily="2" charset="0"/>
              </a:rPr>
              <a:t>cy by setting threshold (95-99%)</a:t>
            </a:r>
            <a:endParaRPr lang="en-US" b="0" i="0" dirty="0">
              <a:solidFill>
                <a:srgbClr val="2A2A2A"/>
              </a:solidFill>
              <a:effectLst/>
              <a:latin typeface="Merriweather" panose="00000500000000000000" pitchFamily="2" charset="0"/>
            </a:endParaRP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68334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2A5C-1735-DF8F-5292-42C44EEF3F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B1D94D-CB20-2951-81E2-FBD2612BB9A9}"/>
              </a:ext>
            </a:extLst>
          </p:cNvPr>
          <p:cNvSpPr>
            <a:spLocks noGrp="1"/>
          </p:cNvSpPr>
          <p:nvPr>
            <p:ph idx="1"/>
          </p:nvPr>
        </p:nvSpPr>
        <p:spPr/>
        <p:txBody>
          <a:bodyPr/>
          <a:lstStyle/>
          <a:p>
            <a:endParaRPr lang="en-US"/>
          </a:p>
        </p:txBody>
      </p:sp>
      <p:pic>
        <p:nvPicPr>
          <p:cNvPr id="1026" name="Picture 2" descr="MCB 182 Lecture 12.2 - Mendelian versus complex trait genetics - YouTube">
            <a:extLst>
              <a:ext uri="{FF2B5EF4-FFF2-40B4-BE49-F238E27FC236}">
                <a16:creationId xmlns:a16="http://schemas.microsoft.com/office/drawing/2014/main" id="{9750B109-74DC-8CB1-652D-A6EB252BF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74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Assess deviation from Hardy-Weinberg equilibrium</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b="0" i="0" dirty="0">
                <a:solidFill>
                  <a:srgbClr val="2A2A2A"/>
                </a:solidFill>
                <a:effectLst/>
                <a:latin typeface="Merriweather" panose="00000500000000000000" pitchFamily="2" charset="0"/>
              </a:rPr>
              <a:t>Done to avoid incorrect clustering algorithms due to miscalled variants</a:t>
            </a:r>
          </a:p>
          <a:p>
            <a:r>
              <a:rPr lang="en-US" b="0" i="0" dirty="0">
                <a:solidFill>
                  <a:srgbClr val="2A2A2A"/>
                </a:solidFill>
                <a:effectLst/>
                <a:latin typeface="Merriweather" panose="00000500000000000000" pitchFamily="2" charset="0"/>
              </a:rPr>
              <a:t>threshold for the </a:t>
            </a:r>
            <a:r>
              <a:rPr lang="en-US" b="0" i="1" dirty="0">
                <a:solidFill>
                  <a:srgbClr val="2A2A2A"/>
                </a:solidFill>
                <a:effectLst/>
                <a:latin typeface="Merriweather" panose="00000500000000000000" pitchFamily="2" charset="0"/>
              </a:rPr>
              <a:t>P</a:t>
            </a:r>
            <a:r>
              <a:rPr lang="en-US" b="0" i="0" dirty="0">
                <a:solidFill>
                  <a:srgbClr val="2A2A2A"/>
                </a:solidFill>
                <a:effectLst/>
                <a:latin typeface="Merriweather" panose="00000500000000000000" pitchFamily="2" charset="0"/>
              </a:rPr>
              <a:t> -value cut-off can be determined empirically, by examining the spread of </a:t>
            </a:r>
            <a:r>
              <a:rPr lang="en-US" b="0" i="1" dirty="0">
                <a:solidFill>
                  <a:srgbClr val="2A2A2A"/>
                </a:solidFill>
                <a:effectLst/>
                <a:latin typeface="Merriweather" panose="00000500000000000000" pitchFamily="2" charset="0"/>
              </a:rPr>
              <a:t>P</a:t>
            </a:r>
            <a:r>
              <a:rPr lang="en-US" b="0" i="0" dirty="0">
                <a:solidFill>
                  <a:srgbClr val="2A2A2A"/>
                </a:solidFill>
                <a:effectLst/>
                <a:latin typeface="Merriweather" panose="00000500000000000000" pitchFamily="2" charset="0"/>
              </a:rPr>
              <a:t> -values from the Hardy–Weinberg test in the data, and selecting a threshold under which there are a greater number of variants than expected by chance </a:t>
            </a:r>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176909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0"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lnSpcReduction="10000"/>
          </a:bodyPr>
          <a:lstStyle/>
          <a:p>
            <a:r>
              <a:rPr lang="en-IN" dirty="0"/>
              <a:t>Cryptic errors (similarities between individuals) determined by proportion of genome identical-by-descent (IBD) and population stratification	</a:t>
            </a:r>
          </a:p>
          <a:p>
            <a:r>
              <a:rPr lang="en-IN" dirty="0"/>
              <a:t>Pruning data before above step using pairwise comparison,</a:t>
            </a:r>
            <a:r>
              <a:rPr lang="en-US" dirty="0"/>
              <a:t>  comparing each possible pair of variants in a given window of variants and removing one of the pair if the LD between them is above a given cut-off</a:t>
            </a:r>
          </a:p>
          <a:p>
            <a:r>
              <a:rPr lang="en-US" dirty="0"/>
              <a:t>This protocol uses a window of 1500 variants, shifted by 10% for each new round of comparisons, and a threshold of R 2  &gt; 0.2. </a:t>
            </a:r>
          </a:p>
          <a:p>
            <a:r>
              <a:rPr lang="en-US" dirty="0"/>
              <a:t>The window size of 1500 variants corresponds to the large, high LD chromosome 8 inversion, while the shift of 10% represents a trade-off between efficiency and thoroughness </a:t>
            </a:r>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01022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1"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a:bodyPr>
          <a:lstStyle/>
          <a:p>
            <a:r>
              <a:rPr lang="en-US" dirty="0"/>
              <a:t>Once an LD-pruned data set is obtained, individuals can be compared pairwise to establish the proportion of variants they share identical-by-state (IBS)</a:t>
            </a:r>
          </a:p>
          <a:p>
            <a:r>
              <a:rPr lang="en-US" dirty="0"/>
              <a:t>Closely related individuals share more of their genome than a randomly chosen pair of individuals from the population, and are likely to be more phenotypically similar</a:t>
            </a:r>
          </a:p>
          <a:p>
            <a:r>
              <a:rPr lang="en-US" dirty="0"/>
              <a:t>As a result, including closely related individuals can skew analysis; genetic variants shared because of close relatedness can become falsely associated with phenotypic similarity that also results from close relatedness.</a:t>
            </a:r>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2011772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r>
              <a:rPr lang="en-US" b="1" i="1" dirty="0">
                <a:solidFill>
                  <a:srgbClr val="2A2A2A"/>
                </a:solidFill>
                <a:effectLst/>
                <a:latin typeface="Source Sans Pro" panose="020B0503030403020204" pitchFamily="34" charset="0"/>
              </a:rPr>
              <a:t>…Pruning for LD and removing related samples</a:t>
            </a: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26473" y="1690687"/>
            <a:ext cx="10827327" cy="4802187"/>
          </a:xfrm>
        </p:spPr>
        <p:txBody>
          <a:bodyPr>
            <a:normAutofit fontScale="92500"/>
          </a:bodyPr>
          <a:lstStyle/>
          <a:p>
            <a:r>
              <a:rPr lang="en-US" b="0" i="0" dirty="0">
                <a:solidFill>
                  <a:srgbClr val="2A2A2A"/>
                </a:solidFill>
                <a:effectLst/>
                <a:latin typeface="Merriweather" panose="00000500000000000000" pitchFamily="2" charset="0"/>
              </a:rPr>
              <a:t>With a sufficiently homogeneous cohort assayed at thousands of variants, IBS information can be used to infer variants that are shared identical-by-descent (IBD)</a:t>
            </a:r>
          </a:p>
          <a:p>
            <a:r>
              <a:rPr lang="en-US" b="0" i="0" dirty="0">
                <a:solidFill>
                  <a:srgbClr val="2A2A2A"/>
                </a:solidFill>
                <a:effectLst/>
                <a:latin typeface="Merriweather" panose="00000500000000000000" pitchFamily="2" charset="0"/>
              </a:rPr>
              <a:t>With a sufficiently homogeneous cohort assayed at thousands of variants, IBS information can be used to infer variants that are shared identical-by-descent (IBD) should be removed, as well as individuals with unusually high average IBD with all other individuals, which may indicate sample contamination or genotype recalling error leading to too many heterozygote calls</a:t>
            </a:r>
            <a:endParaRPr lang="en-US" dirty="0">
              <a:solidFill>
                <a:srgbClr val="2A2A2A"/>
              </a:solidFill>
              <a:latin typeface="Merriweather" panose="00000500000000000000" pitchFamily="2" charset="0"/>
            </a:endParaRPr>
          </a:p>
          <a:p>
            <a:r>
              <a:rPr lang="en-US" b="0" i="0" dirty="0">
                <a:solidFill>
                  <a:srgbClr val="2A2A2A"/>
                </a:solidFill>
                <a:effectLst/>
                <a:latin typeface="Merriweather" panose="00000500000000000000" pitchFamily="2" charset="0"/>
              </a:rPr>
              <a:t>The IBD threshold suggested here is designed to remove the most closely related individuals, while avoiding removing large numbers of samples through being overly stringent</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330374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br>
              <a:rPr lang="en-US" b="1" dirty="0">
                <a:solidFill>
                  <a:srgbClr val="2A2A2A"/>
                </a:solidFill>
                <a:latin typeface="Source Sans Pro" panose="020B0503030403020204" pitchFamily="34" charset="0"/>
              </a:rPr>
            </a:br>
            <a:br>
              <a:rPr lang="en-US" b="1" dirty="0">
                <a:solidFill>
                  <a:srgbClr val="2A2A2A"/>
                </a:solidFill>
                <a:latin typeface="Source Sans Pro" panose="020B0503030403020204" pitchFamily="34" charset="0"/>
              </a:rPr>
            </a:br>
            <a:r>
              <a:rPr lang="en-US" b="1" dirty="0">
                <a:solidFill>
                  <a:srgbClr val="2A2A2A"/>
                </a:solidFill>
                <a:latin typeface="Source Sans Pro" panose="020B0503030403020204" pitchFamily="34" charset="0"/>
              </a:rPr>
              <a:t>C</a:t>
            </a:r>
            <a:r>
              <a:rPr lang="en-US" b="1" i="0" dirty="0">
                <a:solidFill>
                  <a:srgbClr val="2A2A2A"/>
                </a:solidFill>
                <a:effectLst/>
                <a:latin typeface="Source Sans Pro" panose="020B0503030403020204" pitchFamily="34" charset="0"/>
              </a:rPr>
              <a:t>onfirming sample gender and assessing the inbreeding coefficient</a:t>
            </a:r>
            <a:br>
              <a:rPr lang="en-US" b="1" i="0" dirty="0">
                <a:solidFill>
                  <a:srgbClr val="2A2A2A"/>
                </a:solidFill>
                <a:effectLst/>
                <a:latin typeface="Source Sans Pro" panose="020B0503030403020204" pitchFamily="34" charset="0"/>
              </a:rPr>
            </a:b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12619" y="1898073"/>
            <a:ext cx="10841182" cy="4594801"/>
          </a:xfrm>
        </p:spPr>
        <p:txBody>
          <a:bodyPr>
            <a:normAutofit fontScale="70000" lnSpcReduction="20000"/>
          </a:bodyPr>
          <a:lstStyle/>
          <a:p>
            <a:r>
              <a:rPr lang="en-US" b="0" i="0" dirty="0">
                <a:solidFill>
                  <a:srgbClr val="2A2A2A"/>
                </a:solidFill>
                <a:effectLst/>
                <a:latin typeface="Merriweather" panose="00000500000000000000" pitchFamily="2" charset="0"/>
              </a:rPr>
              <a:t>Some samples have been assigned wrong identity of their gender and this leads to reduced power by randomizing genotype w.r.t phenotype</a:t>
            </a:r>
          </a:p>
          <a:p>
            <a:r>
              <a:rPr lang="en-US" b="0" i="0" dirty="0">
                <a:solidFill>
                  <a:srgbClr val="2A2A2A"/>
                </a:solidFill>
                <a:effectLst/>
                <a:latin typeface="Merriweather" panose="00000500000000000000" pitchFamily="2" charset="0"/>
              </a:rPr>
              <a:t>The average homozygosity of variants on the X chromosome (the X-chromosome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statistic) can be used to indicate sample gender</a:t>
            </a:r>
          </a:p>
          <a:p>
            <a:r>
              <a:rPr lang="en-US" b="0" i="0" dirty="0">
                <a:solidFill>
                  <a:srgbClr val="2A2A2A"/>
                </a:solidFill>
                <a:effectLst/>
                <a:latin typeface="Merriweather" panose="00000500000000000000" pitchFamily="2" charset="0"/>
              </a:rPr>
              <a:t>The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statistic is a function of the deviation of the observed number of heterozygote variants from that expected under Hardy–Weinberg equilibrium</a:t>
            </a:r>
            <a:endParaRPr lang="en-US" dirty="0">
              <a:solidFill>
                <a:srgbClr val="2A2A2A"/>
              </a:solidFill>
              <a:latin typeface="Merriweather" panose="00000500000000000000" pitchFamily="2" charset="0"/>
            </a:endParaRPr>
          </a:p>
          <a:p>
            <a:r>
              <a:rPr lang="en-US" b="0" i="0" dirty="0">
                <a:solidFill>
                  <a:srgbClr val="2A2A2A"/>
                </a:solidFill>
                <a:effectLst/>
                <a:latin typeface="Merriweather" panose="00000500000000000000" pitchFamily="2" charset="0"/>
              </a:rPr>
              <a:t>In males,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 1, because all X chromosome variants are hemizygous, and so no heterozygotes are observed</a:t>
            </a:r>
          </a:p>
          <a:p>
            <a:r>
              <a:rPr lang="en-US" b="0" i="0" dirty="0">
                <a:solidFill>
                  <a:srgbClr val="2A2A2A"/>
                </a:solidFill>
                <a:effectLst/>
                <a:latin typeface="Merriweather" panose="00000500000000000000" pitchFamily="2" charset="0"/>
              </a:rPr>
              <a:t>Females are expected to have lower values of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 distributed normally around 0</a:t>
            </a:r>
          </a:p>
          <a:p>
            <a:r>
              <a:rPr lang="en-US" b="0" i="0" dirty="0">
                <a:solidFill>
                  <a:srgbClr val="2A2A2A"/>
                </a:solidFill>
                <a:effectLst/>
                <a:latin typeface="Merriweather" panose="00000500000000000000" pitchFamily="2" charset="0"/>
              </a:rPr>
              <a:t>it is recommended that the &lt;0.2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threshold for females as used by PLINK</a:t>
            </a:r>
          </a:p>
          <a:p>
            <a:r>
              <a:rPr lang="en-US" b="0" i="0" dirty="0">
                <a:solidFill>
                  <a:srgbClr val="2A2A2A"/>
                </a:solidFill>
                <a:effectLst/>
                <a:latin typeface="Merriweather" panose="00000500000000000000" pitchFamily="2" charset="0"/>
              </a:rPr>
              <a:t>In addition to using a chromosome-specific homozygosity check to confirm gender, a whole-genome </a:t>
            </a:r>
            <a:r>
              <a:rPr lang="en-US" b="0" i="1" dirty="0">
                <a:solidFill>
                  <a:srgbClr val="2A2A2A"/>
                </a:solidFill>
                <a:effectLst/>
                <a:latin typeface="Merriweather" panose="00000500000000000000" pitchFamily="2" charset="0"/>
              </a:rPr>
              <a:t>F</a:t>
            </a:r>
            <a:r>
              <a:rPr lang="en-US" b="0" i="0" dirty="0">
                <a:solidFill>
                  <a:srgbClr val="2A2A2A"/>
                </a:solidFill>
                <a:effectLst/>
                <a:latin typeface="Merriweather" panose="00000500000000000000" pitchFamily="2" charset="0"/>
              </a:rPr>
              <a:t> should also be calculated. This statistic is also referred to as an ‘inbreeding coefficient', as inbreeding results in reduced numbers of heterozygotes</a:t>
            </a:r>
          </a:p>
          <a:p>
            <a:r>
              <a:rPr lang="en-US" b="0" i="0" dirty="0">
                <a:solidFill>
                  <a:srgbClr val="2A2A2A"/>
                </a:solidFill>
                <a:effectLst/>
                <a:latin typeface="Merriweather" panose="00000500000000000000" pitchFamily="2" charset="0"/>
              </a:rPr>
              <a:t>Individuals with particularly high or low inbreeding coefficients should be removed from analyses, as this is likely to be an artefact caused by genotyping error</a:t>
            </a:r>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544075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C8E-8FDB-17D0-CD32-998EA12612B5}"/>
              </a:ext>
            </a:extLst>
          </p:cNvPr>
          <p:cNvSpPr>
            <a:spLocks noGrp="1"/>
          </p:cNvSpPr>
          <p:nvPr>
            <p:ph type="title"/>
          </p:nvPr>
        </p:nvSpPr>
        <p:spPr>
          <a:xfrm>
            <a:off x="235528" y="678872"/>
            <a:ext cx="11956472" cy="1011815"/>
          </a:xfrm>
        </p:spPr>
        <p:txBody>
          <a:bodyPr>
            <a:normAutofit fontScale="90000"/>
          </a:bodyPr>
          <a:lstStyle/>
          <a:p>
            <a:br>
              <a:rPr lang="en-US" b="1" dirty="0">
                <a:solidFill>
                  <a:srgbClr val="2A2A2A"/>
                </a:solidFill>
                <a:latin typeface="Source Sans Pro" panose="020B0503030403020204" pitchFamily="34" charset="0"/>
              </a:rPr>
            </a:br>
            <a:br>
              <a:rPr lang="en-US" b="1" dirty="0">
                <a:solidFill>
                  <a:srgbClr val="2A2A2A"/>
                </a:solidFill>
                <a:latin typeface="Source Sans Pro" panose="020B0503030403020204" pitchFamily="34" charset="0"/>
              </a:rPr>
            </a:br>
            <a:r>
              <a:rPr lang="en-US" b="1" i="0" dirty="0">
                <a:solidFill>
                  <a:srgbClr val="2A2A2A"/>
                </a:solidFill>
                <a:effectLst/>
                <a:latin typeface="Source Sans Pro" panose="020B0503030403020204" pitchFamily="34" charset="0"/>
              </a:rPr>
              <a:t>Controlling for population stratification</a:t>
            </a:r>
            <a:br>
              <a:rPr lang="en-US" b="1" i="0" dirty="0">
                <a:solidFill>
                  <a:srgbClr val="2A2A2A"/>
                </a:solidFill>
                <a:effectLst/>
                <a:latin typeface="Source Sans Pro" panose="020B0503030403020204" pitchFamily="34" charset="0"/>
              </a:rPr>
            </a:br>
            <a:br>
              <a:rPr lang="en-US" b="1" i="0" dirty="0">
                <a:solidFill>
                  <a:srgbClr val="2A2A2A"/>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0FB3C884-59EF-4A34-FCD2-2EF65DF77E7B}"/>
              </a:ext>
            </a:extLst>
          </p:cNvPr>
          <p:cNvSpPr>
            <a:spLocks noGrp="1"/>
          </p:cNvSpPr>
          <p:nvPr>
            <p:ph idx="1"/>
          </p:nvPr>
        </p:nvSpPr>
        <p:spPr>
          <a:xfrm>
            <a:off x="512619" y="1898073"/>
            <a:ext cx="10841182" cy="4594801"/>
          </a:xfrm>
        </p:spPr>
        <p:txBody>
          <a:bodyPr>
            <a:normAutofit/>
          </a:bodyPr>
          <a:lstStyle/>
          <a:p>
            <a:r>
              <a:rPr lang="en-US" b="0" i="0" dirty="0">
                <a:solidFill>
                  <a:srgbClr val="2A2A2A"/>
                </a:solidFill>
                <a:effectLst/>
                <a:latin typeface="Merriweather" panose="00000500000000000000" pitchFamily="2" charset="0"/>
              </a:rPr>
              <a:t>Similarities exist between the false genotype–phenotype correlations created by close between-sample relatedness and those created by population stratification, where phenotypic and genotypic similarity are correlated because of geographic</a:t>
            </a:r>
          </a:p>
          <a:p>
            <a:r>
              <a:rPr lang="en-US" b="0" i="0" dirty="0">
                <a:solidFill>
                  <a:srgbClr val="2A2A2A"/>
                </a:solidFill>
                <a:effectLst/>
                <a:latin typeface="Merriweather" panose="00000500000000000000" pitchFamily="2" charset="0"/>
              </a:rPr>
              <a:t>most common method to control population stratification is to perform principal component analysis on the genome-wide data, and then use the resulting components as covariates in association analysis.al location, rather than a true association</a:t>
            </a:r>
          </a:p>
          <a:p>
            <a:endParaRPr lang="en-US" dirty="0"/>
          </a:p>
        </p:txBody>
      </p:sp>
      <p:sp>
        <p:nvSpPr>
          <p:cNvPr id="4" name="Title 1">
            <a:extLst>
              <a:ext uri="{FF2B5EF4-FFF2-40B4-BE49-F238E27FC236}">
                <a16:creationId xmlns:a16="http://schemas.microsoft.com/office/drawing/2014/main" id="{A753C153-5B7E-2AE8-D2EF-8E76C18B287C}"/>
              </a:ext>
            </a:extLst>
          </p:cNvPr>
          <p:cNvSpPr txBox="1">
            <a:spLocks/>
          </p:cNvSpPr>
          <p:nvPr/>
        </p:nvSpPr>
        <p:spPr>
          <a:xfrm>
            <a:off x="775855" y="0"/>
            <a:ext cx="11416145" cy="81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i="1" dirty="0"/>
              <a:t>…Quality control</a:t>
            </a:r>
            <a:r>
              <a:rPr lang="en-IN" dirty="0"/>
              <a:t> </a:t>
            </a:r>
            <a:endParaRPr lang="en-US" dirty="0"/>
          </a:p>
        </p:txBody>
      </p:sp>
    </p:spTree>
    <p:extLst>
      <p:ext uri="{BB962C8B-B14F-4D97-AF65-F5344CB8AC3E}">
        <p14:creationId xmlns:p14="http://schemas.microsoft.com/office/powerpoint/2010/main" val="163411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C71C7D-A233-D674-65CF-59EDFAE0390B}"/>
              </a:ext>
            </a:extLst>
          </p:cNvPr>
          <p:cNvSpPr>
            <a:spLocks noGrp="1"/>
          </p:cNvSpPr>
          <p:nvPr>
            <p:ph type="title"/>
          </p:nvPr>
        </p:nvSpPr>
        <p:spPr/>
        <p:txBody>
          <a:bodyPr/>
          <a:lstStyle/>
          <a:p>
            <a:r>
              <a:rPr lang="en-IN" dirty="0"/>
              <a:t>Population stratification and cryptic relatedness</a:t>
            </a:r>
            <a:endParaRPr lang="en-US" dirty="0"/>
          </a:p>
        </p:txBody>
      </p:sp>
      <p:sp>
        <p:nvSpPr>
          <p:cNvPr id="6" name="Content Placeholder 5">
            <a:extLst>
              <a:ext uri="{FF2B5EF4-FFF2-40B4-BE49-F238E27FC236}">
                <a16:creationId xmlns:a16="http://schemas.microsoft.com/office/drawing/2014/main" id="{C5351123-2845-6A0E-FCCE-D69293779CF7}"/>
              </a:ext>
            </a:extLst>
          </p:cNvPr>
          <p:cNvSpPr>
            <a:spLocks noGrp="1"/>
          </p:cNvSpPr>
          <p:nvPr>
            <p:ph idx="1"/>
          </p:nvPr>
        </p:nvSpPr>
        <p:spPr/>
        <p:txBody>
          <a:bodyPr/>
          <a:lstStyle/>
          <a:p>
            <a:r>
              <a:rPr lang="en-IN" dirty="0"/>
              <a:t>Can produce spurious associations in case-control studies</a:t>
            </a:r>
          </a:p>
          <a:p>
            <a:r>
              <a:rPr lang="en-IN" dirty="0"/>
              <a:t>Account for or avoid by</a:t>
            </a:r>
          </a:p>
          <a:p>
            <a:pPr lvl="1"/>
            <a:r>
              <a:rPr lang="en-IN" dirty="0"/>
              <a:t>Genomic control</a:t>
            </a:r>
          </a:p>
          <a:p>
            <a:pPr lvl="1"/>
            <a:r>
              <a:rPr lang="en-IN" dirty="0"/>
              <a:t>Principle components</a:t>
            </a:r>
          </a:p>
          <a:p>
            <a:pPr lvl="1"/>
            <a:r>
              <a:rPr lang="en-IN" dirty="0"/>
              <a:t>Family based study design</a:t>
            </a:r>
            <a:endParaRPr lang="en-US" dirty="0"/>
          </a:p>
        </p:txBody>
      </p:sp>
    </p:spTree>
    <p:extLst>
      <p:ext uri="{BB962C8B-B14F-4D97-AF65-F5344CB8AC3E}">
        <p14:creationId xmlns:p14="http://schemas.microsoft.com/office/powerpoint/2010/main" val="1656686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9AC8-1B5A-8E03-B586-A7394B88AC83}"/>
              </a:ext>
            </a:extLst>
          </p:cNvPr>
          <p:cNvSpPr>
            <a:spLocks noGrp="1"/>
          </p:cNvSpPr>
          <p:nvPr>
            <p:ph type="title"/>
          </p:nvPr>
        </p:nvSpPr>
        <p:spPr>
          <a:xfrm>
            <a:off x="838200" y="-29393"/>
            <a:ext cx="10515600" cy="1325563"/>
          </a:xfrm>
        </p:spPr>
        <p:txBody>
          <a:bodyPr/>
          <a:lstStyle/>
          <a:p>
            <a:r>
              <a:rPr lang="en-IN" dirty="0"/>
              <a:t>Important confounder in genetic association studies: Population structure</a:t>
            </a:r>
            <a:endParaRPr lang="en-US" dirty="0"/>
          </a:p>
        </p:txBody>
      </p:sp>
      <p:sp>
        <p:nvSpPr>
          <p:cNvPr id="3" name="Content Placeholder 2">
            <a:extLst>
              <a:ext uri="{FF2B5EF4-FFF2-40B4-BE49-F238E27FC236}">
                <a16:creationId xmlns:a16="http://schemas.microsoft.com/office/drawing/2014/main" id="{7D27A863-BE38-FE1B-7BB5-63C677B486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96E9DD1-A985-868A-5026-6D5F922865FF}"/>
              </a:ext>
            </a:extLst>
          </p:cNvPr>
          <p:cNvPicPr>
            <a:picLocks noChangeAspect="1"/>
          </p:cNvPicPr>
          <p:nvPr/>
        </p:nvPicPr>
        <p:blipFill>
          <a:blip r:embed="rId2"/>
          <a:stretch>
            <a:fillRect/>
          </a:stretch>
        </p:blipFill>
        <p:spPr>
          <a:xfrm>
            <a:off x="106507" y="1296170"/>
            <a:ext cx="7222547" cy="5410247"/>
          </a:xfrm>
          <a:prstGeom prst="rect">
            <a:avLst/>
          </a:prstGeom>
        </p:spPr>
      </p:pic>
      <p:pic>
        <p:nvPicPr>
          <p:cNvPr id="7" name="Picture 6">
            <a:extLst>
              <a:ext uri="{FF2B5EF4-FFF2-40B4-BE49-F238E27FC236}">
                <a16:creationId xmlns:a16="http://schemas.microsoft.com/office/drawing/2014/main" id="{C5A032AC-F378-E5F3-CD8F-CF2D7B376D7E}"/>
              </a:ext>
            </a:extLst>
          </p:cNvPr>
          <p:cNvPicPr>
            <a:picLocks noChangeAspect="1"/>
          </p:cNvPicPr>
          <p:nvPr/>
        </p:nvPicPr>
        <p:blipFill>
          <a:blip r:embed="rId3"/>
          <a:stretch>
            <a:fillRect/>
          </a:stretch>
        </p:blipFill>
        <p:spPr>
          <a:xfrm>
            <a:off x="7123834" y="3220267"/>
            <a:ext cx="5133975" cy="3486150"/>
          </a:xfrm>
          <a:prstGeom prst="rect">
            <a:avLst/>
          </a:prstGeom>
        </p:spPr>
      </p:pic>
    </p:spTree>
    <p:extLst>
      <p:ext uri="{BB962C8B-B14F-4D97-AF65-F5344CB8AC3E}">
        <p14:creationId xmlns:p14="http://schemas.microsoft.com/office/powerpoint/2010/main" val="1643958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5C16-E8A2-4A0D-EAF8-282D64C42800}"/>
              </a:ext>
            </a:extLst>
          </p:cNvPr>
          <p:cNvSpPr>
            <a:spLocks noGrp="1"/>
          </p:cNvSpPr>
          <p:nvPr>
            <p:ph type="title"/>
          </p:nvPr>
        </p:nvSpPr>
        <p:spPr/>
        <p:txBody>
          <a:bodyPr/>
          <a:lstStyle/>
          <a:p>
            <a:r>
              <a:rPr lang="en-US" b="0" i="0" dirty="0">
                <a:solidFill>
                  <a:srgbClr val="222222"/>
                </a:solidFill>
                <a:effectLst/>
                <a:latin typeface="Harding"/>
              </a:rPr>
              <a:t>Post imputation: Removing rare or monomorphic variants</a:t>
            </a:r>
            <a:endParaRPr lang="en-US" dirty="0"/>
          </a:p>
        </p:txBody>
      </p:sp>
      <p:sp>
        <p:nvSpPr>
          <p:cNvPr id="3" name="Content Placeholder 2">
            <a:extLst>
              <a:ext uri="{FF2B5EF4-FFF2-40B4-BE49-F238E27FC236}">
                <a16:creationId xmlns:a16="http://schemas.microsoft.com/office/drawing/2014/main" id="{01AC49E2-AEDB-1A1A-5152-6F6E4EE698E4}"/>
              </a:ext>
            </a:extLst>
          </p:cNvPr>
          <p:cNvSpPr>
            <a:spLocks noGrp="1"/>
          </p:cNvSpPr>
          <p:nvPr>
            <p:ph idx="1"/>
          </p:nvPr>
        </p:nvSpPr>
        <p:spPr/>
        <p:txBody>
          <a:bodyPr/>
          <a:lstStyle/>
          <a:p>
            <a:r>
              <a:rPr lang="en-US" b="0" i="0" dirty="0">
                <a:solidFill>
                  <a:srgbClr val="202124"/>
                </a:solidFill>
                <a:effectLst/>
                <a:latin typeface="arial" panose="020B0604020202020204" pitchFamily="34" charset="0"/>
              </a:rPr>
              <a:t>In my understanding, monomorphic means </a:t>
            </a:r>
            <a:r>
              <a:rPr lang="en-US" b="1" i="0" dirty="0">
                <a:solidFill>
                  <a:srgbClr val="202124"/>
                </a:solidFill>
                <a:effectLst/>
                <a:latin typeface="arial" panose="020B0604020202020204" pitchFamily="34" charset="0"/>
              </a:rPr>
              <a:t>something that appears in just one state (or form)</a:t>
            </a:r>
            <a:r>
              <a:rPr lang="en-US" b="0" i="0" dirty="0">
                <a:solidFill>
                  <a:srgbClr val="202124"/>
                </a:solidFill>
                <a:effectLst/>
                <a:latin typeface="arial" panose="020B0604020202020204" pitchFamily="34" charset="0"/>
              </a:rPr>
              <a:t>, in contrast to polymorphic that means something that appears in more than one form. SNPs are by definition polymorphic. A monomorphic site is one site in which all the individuals have the same form (genotype)</a:t>
            </a:r>
            <a:endParaRPr lang="en-US" dirty="0"/>
          </a:p>
        </p:txBody>
      </p:sp>
    </p:spTree>
    <p:extLst>
      <p:ext uri="{BB962C8B-B14F-4D97-AF65-F5344CB8AC3E}">
        <p14:creationId xmlns:p14="http://schemas.microsoft.com/office/powerpoint/2010/main" val="810836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E479-E271-EABE-E750-3E94F0442972}"/>
              </a:ext>
            </a:extLst>
          </p:cNvPr>
          <p:cNvSpPr>
            <a:spLocks noGrp="1"/>
          </p:cNvSpPr>
          <p:nvPr>
            <p:ph type="title"/>
          </p:nvPr>
        </p:nvSpPr>
        <p:spPr/>
        <p:txBody>
          <a:bodyPr/>
          <a:lstStyle/>
          <a:p>
            <a:r>
              <a:rPr lang="en-IN" b="1" dirty="0"/>
              <a:t>Matched ancestry vs Unmatched ancestry</a:t>
            </a:r>
            <a:endParaRPr lang="en-US" b="1" dirty="0"/>
          </a:p>
        </p:txBody>
      </p:sp>
      <p:sp>
        <p:nvSpPr>
          <p:cNvPr id="4" name="Content Placeholder 3">
            <a:extLst>
              <a:ext uri="{FF2B5EF4-FFF2-40B4-BE49-F238E27FC236}">
                <a16:creationId xmlns:a16="http://schemas.microsoft.com/office/drawing/2014/main" id="{0B512B7D-3976-8A91-458D-01D72A9994FF}"/>
              </a:ext>
            </a:extLst>
          </p:cNvPr>
          <p:cNvSpPr>
            <a:spLocks noGrp="1"/>
          </p:cNvSpPr>
          <p:nvPr>
            <p:ph sz="half" idx="1"/>
          </p:nvPr>
        </p:nvSpPr>
        <p:spPr>
          <a:xfrm>
            <a:off x="339436" y="1665143"/>
            <a:ext cx="5181600" cy="4824557"/>
          </a:xfrm>
        </p:spPr>
        <p:txBody>
          <a:bodyPr>
            <a:normAutofit lnSpcReduction="10000"/>
          </a:bodyPr>
          <a:lstStyle/>
          <a:p>
            <a:pPr algn="just"/>
            <a:r>
              <a:rPr lang="en-IN" dirty="0"/>
              <a:t>Cases are collected from population but have different underlying ancestry</a:t>
            </a:r>
          </a:p>
          <a:p>
            <a:pPr algn="just"/>
            <a:r>
              <a:rPr lang="en-IN" dirty="0"/>
              <a:t>If the different ancestry is differently represented  between cases and control; and the genetic variants are common in a particular subset, then the variants may appear to be associated with the disease but truly they are part of the sub population</a:t>
            </a:r>
            <a:endParaRPr lang="en-US" dirty="0"/>
          </a:p>
        </p:txBody>
      </p:sp>
      <p:sp>
        <p:nvSpPr>
          <p:cNvPr id="5" name="Content Placeholder 4">
            <a:extLst>
              <a:ext uri="{FF2B5EF4-FFF2-40B4-BE49-F238E27FC236}">
                <a16:creationId xmlns:a16="http://schemas.microsoft.com/office/drawing/2014/main" id="{9307BD4F-B824-F1E4-4367-802057688540}"/>
              </a:ext>
            </a:extLst>
          </p:cNvPr>
          <p:cNvSpPr>
            <a:spLocks noGrp="1"/>
          </p:cNvSpPr>
          <p:nvPr>
            <p:ph sz="half" idx="2"/>
          </p:nvPr>
        </p:nvSpPr>
        <p:spPr>
          <a:xfrm>
            <a:off x="6172200" y="1690688"/>
            <a:ext cx="5181600" cy="4351338"/>
          </a:xfrm>
        </p:spPr>
        <p:txBody>
          <a:bodyPr>
            <a:normAutofit lnSpcReduction="10000"/>
          </a:bodyPr>
          <a:lstStyle/>
          <a:p>
            <a:r>
              <a:rPr lang="en-IN" dirty="0"/>
              <a:t>Inadequate ancestry information prior to genotyping </a:t>
            </a:r>
          </a:p>
          <a:p>
            <a:r>
              <a:rPr lang="en-IN" dirty="0"/>
              <a:t>Frequency of alleles can help obtain sub populations or population stratification (can cause false positives)</a:t>
            </a:r>
            <a:endParaRPr lang="en-US" dirty="0"/>
          </a:p>
        </p:txBody>
      </p:sp>
    </p:spTree>
    <p:extLst>
      <p:ext uri="{BB962C8B-B14F-4D97-AF65-F5344CB8AC3E}">
        <p14:creationId xmlns:p14="http://schemas.microsoft.com/office/powerpoint/2010/main" val="372660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38E-6E68-8CE0-D4BC-9B7B7648650B}"/>
              </a:ext>
            </a:extLst>
          </p:cNvPr>
          <p:cNvSpPr>
            <a:spLocks noGrp="1"/>
          </p:cNvSpPr>
          <p:nvPr>
            <p:ph type="title"/>
          </p:nvPr>
        </p:nvSpPr>
        <p:spPr>
          <a:xfrm>
            <a:off x="687388" y="202732"/>
            <a:ext cx="10515600" cy="1325563"/>
          </a:xfrm>
        </p:spPr>
        <p:txBody>
          <a:bodyPr/>
          <a:lstStyle/>
          <a:p>
            <a:pPr algn="ctr"/>
            <a:r>
              <a:rPr lang="en-IN" dirty="0"/>
              <a:t>Common and rare variants</a:t>
            </a:r>
            <a:endParaRPr lang="en-US" dirty="0"/>
          </a:p>
        </p:txBody>
      </p:sp>
      <p:sp>
        <p:nvSpPr>
          <p:cNvPr id="4" name="Text Placeholder 3">
            <a:extLst>
              <a:ext uri="{FF2B5EF4-FFF2-40B4-BE49-F238E27FC236}">
                <a16:creationId xmlns:a16="http://schemas.microsoft.com/office/drawing/2014/main" id="{02E59181-CCCF-1B2A-3DC8-6421A1E2EC81}"/>
              </a:ext>
            </a:extLst>
          </p:cNvPr>
          <p:cNvSpPr>
            <a:spLocks noGrp="1"/>
          </p:cNvSpPr>
          <p:nvPr>
            <p:ph type="body" idx="1"/>
          </p:nvPr>
        </p:nvSpPr>
        <p:spPr>
          <a:xfrm>
            <a:off x="-1" y="1991574"/>
            <a:ext cx="6019801" cy="4866426"/>
          </a:xfrm>
        </p:spPr>
        <p:txBody>
          <a:bodyPr anchor="t">
            <a:normAutofit lnSpcReduction="10000"/>
          </a:bodyPr>
          <a:lstStyle/>
          <a:p>
            <a:pPr marL="342900" indent="-342900" algn="just">
              <a:buFont typeface="Arial" panose="020B0604020202020204" pitchFamily="34" charset="0"/>
              <a:buChar char="•"/>
            </a:pPr>
            <a:r>
              <a:rPr lang="en-IN" dirty="0"/>
              <a:t>GWAS involve </a:t>
            </a:r>
            <a:r>
              <a:rPr lang="en-IN" b="0" dirty="0">
                <a:solidFill>
                  <a:srgbClr val="222222"/>
                </a:solidFill>
                <a:latin typeface="Harding"/>
              </a:rPr>
              <a:t>targeted genotyping of </a:t>
            </a:r>
            <a:r>
              <a:rPr lang="en-IN" dirty="0">
                <a:solidFill>
                  <a:srgbClr val="222222"/>
                </a:solidFill>
                <a:latin typeface="Harding"/>
              </a:rPr>
              <a:t>specific variants </a:t>
            </a:r>
            <a:r>
              <a:rPr lang="en-IN" b="0" dirty="0">
                <a:solidFill>
                  <a:srgbClr val="222222"/>
                </a:solidFill>
                <a:latin typeface="Harding"/>
              </a:rPr>
              <a:t>using microarrays or capture all variants by whole exome and whole-genome sequencing (WES, WGS)</a:t>
            </a:r>
          </a:p>
          <a:p>
            <a:pPr marL="342900" indent="-342900" algn="just">
              <a:buFont typeface="Arial" panose="020B0604020202020204" pitchFamily="34" charset="0"/>
              <a:buChar char="•"/>
            </a:pPr>
            <a:r>
              <a:rPr lang="en-US" b="0" i="0" dirty="0">
                <a:solidFill>
                  <a:srgbClr val="222222"/>
                </a:solidFill>
                <a:effectLst/>
                <a:latin typeface="Harding"/>
              </a:rPr>
              <a:t>Declaring variant as common/rare is </a:t>
            </a:r>
            <a:r>
              <a:rPr lang="en-US" i="0" dirty="0">
                <a:solidFill>
                  <a:srgbClr val="222222"/>
                </a:solidFill>
                <a:effectLst/>
                <a:latin typeface="Harding"/>
              </a:rPr>
              <a:t>population-specific; </a:t>
            </a:r>
            <a:r>
              <a:rPr lang="en-US" b="0" dirty="0">
                <a:solidFill>
                  <a:srgbClr val="222222"/>
                </a:solidFill>
                <a:latin typeface="Harding"/>
              </a:rPr>
              <a:t>not general across populations</a:t>
            </a:r>
            <a:endParaRPr lang="en-IN" b="0" dirty="0">
              <a:solidFill>
                <a:srgbClr val="222222"/>
              </a:solidFill>
              <a:latin typeface="Harding"/>
            </a:endParaRPr>
          </a:p>
          <a:p>
            <a:pPr marL="342900" indent="-342900" algn="just">
              <a:buFont typeface="Arial" panose="020B0604020202020204" pitchFamily="34" charset="0"/>
              <a:buChar char="•"/>
            </a:pPr>
            <a:r>
              <a:rPr lang="en-US" b="0" dirty="0">
                <a:solidFill>
                  <a:srgbClr val="222222"/>
                </a:solidFill>
                <a:latin typeface="Harding"/>
              </a:rPr>
              <a:t>Common </a:t>
            </a:r>
            <a:r>
              <a:rPr lang="en-US" b="0" i="0" dirty="0">
                <a:solidFill>
                  <a:srgbClr val="222222"/>
                </a:solidFill>
                <a:effectLst/>
                <a:latin typeface="Harding"/>
              </a:rPr>
              <a:t>variants are those with a </a:t>
            </a:r>
            <a:r>
              <a:rPr lang="en-US" i="0" dirty="0">
                <a:solidFill>
                  <a:srgbClr val="222222"/>
                </a:solidFill>
                <a:effectLst/>
                <a:latin typeface="Harding"/>
              </a:rPr>
              <a:t>minor allele frequency above 10% (</a:t>
            </a:r>
            <a:r>
              <a:rPr lang="en-US" b="0" i="0" dirty="0">
                <a:solidFill>
                  <a:srgbClr val="222222"/>
                </a:solidFill>
                <a:effectLst/>
                <a:latin typeface="Harding"/>
              </a:rPr>
              <a:t>as population sizes grow this threshold can be as low as 1%)</a:t>
            </a:r>
          </a:p>
          <a:p>
            <a:pPr marL="342900" indent="-342900" algn="just">
              <a:buFont typeface="Arial" panose="020B0604020202020204" pitchFamily="34" charset="0"/>
              <a:buChar char="•"/>
            </a:pPr>
            <a:r>
              <a:rPr lang="en-US" b="0" i="0" dirty="0">
                <a:solidFill>
                  <a:srgbClr val="222222"/>
                </a:solidFill>
                <a:effectLst/>
                <a:latin typeface="Harding"/>
              </a:rPr>
              <a:t>Researchers typically adhere to a minimum </a:t>
            </a:r>
            <a:r>
              <a:rPr lang="en-US" i="0" dirty="0">
                <a:solidFill>
                  <a:srgbClr val="222222"/>
                </a:solidFill>
                <a:effectLst/>
                <a:latin typeface="Harding"/>
              </a:rPr>
              <a:t>minor allele count</a:t>
            </a:r>
            <a:r>
              <a:rPr lang="en-US" b="0" i="0" dirty="0">
                <a:solidFill>
                  <a:srgbClr val="222222"/>
                </a:solidFill>
                <a:effectLst/>
                <a:latin typeface="Harding"/>
              </a:rPr>
              <a:t> (for example, at least 100 individuals who carry at least one copy of the minor allele)</a:t>
            </a:r>
            <a:endParaRPr lang="en-IN" dirty="0"/>
          </a:p>
          <a:p>
            <a:pPr marL="342900" indent="-342900" algn="just">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F6638BEF-2C96-8175-C23C-58D8D6162476}"/>
              </a:ext>
            </a:extLst>
          </p:cNvPr>
          <p:cNvSpPr>
            <a:spLocks noGrp="1"/>
          </p:cNvSpPr>
          <p:nvPr>
            <p:ph sz="half" idx="2"/>
          </p:nvPr>
        </p:nvSpPr>
        <p:spPr>
          <a:xfrm>
            <a:off x="15443" y="1360038"/>
            <a:ext cx="11859490" cy="578410"/>
          </a:xfrm>
        </p:spPr>
        <p:txBody>
          <a:bodyPr/>
          <a:lstStyle/>
          <a:p>
            <a:r>
              <a:rPr lang="en-IN" dirty="0"/>
              <a:t>GWAS are good at identifying common variants in the complex traits</a:t>
            </a:r>
          </a:p>
        </p:txBody>
      </p:sp>
      <p:sp>
        <p:nvSpPr>
          <p:cNvPr id="7" name="Content Placeholder 6">
            <a:extLst>
              <a:ext uri="{FF2B5EF4-FFF2-40B4-BE49-F238E27FC236}">
                <a16:creationId xmlns:a16="http://schemas.microsoft.com/office/drawing/2014/main" id="{5CA4B35B-96C8-D470-142F-3941F8552A0F}"/>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EFE3972F-3145-27A1-348D-9E3DFE7D86CA}"/>
              </a:ext>
            </a:extLst>
          </p:cNvPr>
          <p:cNvPicPr>
            <a:picLocks noChangeAspect="1"/>
          </p:cNvPicPr>
          <p:nvPr/>
        </p:nvPicPr>
        <p:blipFill rotWithShape="1">
          <a:blip r:embed="rId2"/>
          <a:srcRect l="2764" r="4760"/>
          <a:stretch/>
        </p:blipFill>
        <p:spPr>
          <a:xfrm>
            <a:off x="6172200" y="2182739"/>
            <a:ext cx="5845030" cy="4349255"/>
          </a:xfrm>
          <a:prstGeom prst="rect">
            <a:avLst/>
          </a:prstGeom>
        </p:spPr>
      </p:pic>
    </p:spTree>
    <p:extLst>
      <p:ext uri="{BB962C8B-B14F-4D97-AF65-F5344CB8AC3E}">
        <p14:creationId xmlns:p14="http://schemas.microsoft.com/office/powerpoint/2010/main" val="222250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6E85-A1A5-7508-1E8E-4026ABECCEFD}"/>
              </a:ext>
            </a:extLst>
          </p:cNvPr>
          <p:cNvSpPr>
            <a:spLocks noGrp="1"/>
          </p:cNvSpPr>
          <p:nvPr>
            <p:ph type="title"/>
          </p:nvPr>
        </p:nvSpPr>
        <p:spPr>
          <a:xfrm>
            <a:off x="838200" y="378979"/>
            <a:ext cx="10515600" cy="1325563"/>
          </a:xfrm>
        </p:spPr>
        <p:txBody>
          <a:bodyPr/>
          <a:lstStyle/>
          <a:p>
            <a:r>
              <a:rPr lang="en-IN" dirty="0"/>
              <a:t>SNP imputation</a:t>
            </a:r>
            <a:endParaRPr lang="en-US" dirty="0"/>
          </a:p>
        </p:txBody>
      </p:sp>
      <p:sp>
        <p:nvSpPr>
          <p:cNvPr id="3" name="Content Placeholder 2">
            <a:extLst>
              <a:ext uri="{FF2B5EF4-FFF2-40B4-BE49-F238E27FC236}">
                <a16:creationId xmlns:a16="http://schemas.microsoft.com/office/drawing/2014/main" id="{136C4C9A-0869-6976-C8CC-A7524F7AACA7}"/>
              </a:ext>
            </a:extLst>
          </p:cNvPr>
          <p:cNvSpPr>
            <a:spLocks noGrp="1"/>
          </p:cNvSpPr>
          <p:nvPr>
            <p:ph idx="1"/>
          </p:nvPr>
        </p:nvSpPr>
        <p:spPr>
          <a:xfrm>
            <a:off x="1080862" y="1512888"/>
            <a:ext cx="3525982" cy="4311939"/>
          </a:xfrm>
        </p:spPr>
        <p:txBody>
          <a:bodyPr>
            <a:normAutofit fontScale="92500" lnSpcReduction="10000"/>
          </a:bodyPr>
          <a:lstStyle/>
          <a:p>
            <a:pPr marL="0" indent="0" algn="just">
              <a:buNone/>
            </a:pPr>
            <a:r>
              <a:rPr lang="en-IN" dirty="0"/>
              <a:t>Imputation panels</a:t>
            </a:r>
          </a:p>
          <a:p>
            <a:pPr algn="just"/>
            <a:r>
              <a:rPr lang="en-IN" b="1" dirty="0"/>
              <a:t>HapMap</a:t>
            </a:r>
            <a:r>
              <a:rPr lang="en-IN" dirty="0"/>
              <a:t> (Can give only common variants)</a:t>
            </a:r>
          </a:p>
          <a:p>
            <a:pPr algn="just"/>
            <a:r>
              <a:rPr lang="en-IN" b="1" dirty="0"/>
              <a:t>1000Genome</a:t>
            </a:r>
            <a:r>
              <a:rPr lang="en-IN" dirty="0"/>
              <a:t> (Larger set of individuals)</a:t>
            </a:r>
          </a:p>
          <a:p>
            <a:pPr algn="just"/>
            <a:r>
              <a:rPr lang="en-IN" b="1" dirty="0"/>
              <a:t>Haplotype Reference Consortium </a:t>
            </a:r>
            <a:r>
              <a:rPr lang="en-IN" dirty="0"/>
              <a:t>from all the sequencing studies so far (Greater number of haplotypes and frequencies)</a:t>
            </a:r>
            <a:endParaRPr lang="en-US" dirty="0"/>
          </a:p>
        </p:txBody>
      </p:sp>
      <p:pic>
        <p:nvPicPr>
          <p:cNvPr id="5" name="Picture 4">
            <a:extLst>
              <a:ext uri="{FF2B5EF4-FFF2-40B4-BE49-F238E27FC236}">
                <a16:creationId xmlns:a16="http://schemas.microsoft.com/office/drawing/2014/main" id="{486A9066-123C-430F-DE90-DFD5B245A9EE}"/>
              </a:ext>
            </a:extLst>
          </p:cNvPr>
          <p:cNvPicPr>
            <a:picLocks noChangeAspect="1"/>
          </p:cNvPicPr>
          <p:nvPr/>
        </p:nvPicPr>
        <p:blipFill>
          <a:blip r:embed="rId2"/>
          <a:stretch>
            <a:fillRect/>
          </a:stretch>
        </p:blipFill>
        <p:spPr>
          <a:xfrm>
            <a:off x="5445044" y="681037"/>
            <a:ext cx="6746956" cy="4952135"/>
          </a:xfrm>
          <a:prstGeom prst="rect">
            <a:avLst/>
          </a:prstGeom>
        </p:spPr>
      </p:pic>
    </p:spTree>
    <p:extLst>
      <p:ext uri="{BB962C8B-B14F-4D97-AF65-F5344CB8AC3E}">
        <p14:creationId xmlns:p14="http://schemas.microsoft.com/office/powerpoint/2010/main" val="761390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2D60-92E7-6868-5BC9-B49F5BC0EA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8FBD9-8E25-59B2-6FAA-F46C25A4E6B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67B4464-BC9A-6F02-656D-56FF471717E3}"/>
              </a:ext>
            </a:extLst>
          </p:cNvPr>
          <p:cNvPicPr>
            <a:picLocks noChangeAspect="1"/>
          </p:cNvPicPr>
          <p:nvPr/>
        </p:nvPicPr>
        <p:blipFill>
          <a:blip r:embed="rId2"/>
          <a:stretch>
            <a:fillRect/>
          </a:stretch>
        </p:blipFill>
        <p:spPr>
          <a:xfrm>
            <a:off x="3698128" y="0"/>
            <a:ext cx="4795744" cy="4114800"/>
          </a:xfrm>
          <a:prstGeom prst="rect">
            <a:avLst/>
          </a:prstGeom>
        </p:spPr>
      </p:pic>
      <p:pic>
        <p:nvPicPr>
          <p:cNvPr id="7" name="Picture 6">
            <a:extLst>
              <a:ext uri="{FF2B5EF4-FFF2-40B4-BE49-F238E27FC236}">
                <a16:creationId xmlns:a16="http://schemas.microsoft.com/office/drawing/2014/main" id="{F20663AB-5369-F909-C179-15CEBDD499BE}"/>
              </a:ext>
            </a:extLst>
          </p:cNvPr>
          <p:cNvPicPr>
            <a:picLocks noChangeAspect="1"/>
          </p:cNvPicPr>
          <p:nvPr/>
        </p:nvPicPr>
        <p:blipFill>
          <a:blip r:embed="rId3"/>
          <a:stretch>
            <a:fillRect/>
          </a:stretch>
        </p:blipFill>
        <p:spPr>
          <a:xfrm>
            <a:off x="3698129" y="4237832"/>
            <a:ext cx="4795744" cy="2667000"/>
          </a:xfrm>
          <a:prstGeom prst="rect">
            <a:avLst/>
          </a:prstGeom>
        </p:spPr>
      </p:pic>
    </p:spTree>
    <p:extLst>
      <p:ext uri="{BB962C8B-B14F-4D97-AF65-F5344CB8AC3E}">
        <p14:creationId xmlns:p14="http://schemas.microsoft.com/office/powerpoint/2010/main" val="107569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F459-5100-7E48-D1CF-FC0AE0396F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BA9A96-FD8C-0BF4-29B9-FE4576F34F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CF14EA-F045-DD77-C259-3D5B7B409B34}"/>
              </a:ext>
            </a:extLst>
          </p:cNvPr>
          <p:cNvPicPr>
            <a:picLocks noChangeAspect="1"/>
          </p:cNvPicPr>
          <p:nvPr/>
        </p:nvPicPr>
        <p:blipFill>
          <a:blip r:embed="rId2"/>
          <a:stretch>
            <a:fillRect/>
          </a:stretch>
        </p:blipFill>
        <p:spPr>
          <a:xfrm>
            <a:off x="1898505" y="180109"/>
            <a:ext cx="8925549" cy="6312766"/>
          </a:xfrm>
          <a:prstGeom prst="rect">
            <a:avLst/>
          </a:prstGeom>
        </p:spPr>
      </p:pic>
    </p:spTree>
    <p:extLst>
      <p:ext uri="{BB962C8B-B14F-4D97-AF65-F5344CB8AC3E}">
        <p14:creationId xmlns:p14="http://schemas.microsoft.com/office/powerpoint/2010/main" val="323008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26A5-81D4-F46B-B419-412E3EB186C6}"/>
              </a:ext>
            </a:extLst>
          </p:cNvPr>
          <p:cNvSpPr>
            <a:spLocks noGrp="1"/>
          </p:cNvSpPr>
          <p:nvPr>
            <p:ph type="title"/>
          </p:nvPr>
        </p:nvSpPr>
        <p:spPr/>
        <p:txBody>
          <a:bodyPr/>
          <a:lstStyle/>
          <a:p>
            <a:pPr algn="ctr"/>
            <a:r>
              <a:rPr lang="en-IN" b="1" dirty="0"/>
              <a:t>Analysis</a:t>
            </a:r>
            <a:endParaRPr lang="en-US" b="1" dirty="0"/>
          </a:p>
        </p:txBody>
      </p:sp>
      <p:sp>
        <p:nvSpPr>
          <p:cNvPr id="3" name="Content Placeholder 2">
            <a:extLst>
              <a:ext uri="{FF2B5EF4-FFF2-40B4-BE49-F238E27FC236}">
                <a16:creationId xmlns:a16="http://schemas.microsoft.com/office/drawing/2014/main" id="{6E0D5B97-555B-E360-16FB-43B7ABC4FA7D}"/>
              </a:ext>
            </a:extLst>
          </p:cNvPr>
          <p:cNvSpPr>
            <a:spLocks noGrp="1"/>
          </p:cNvSpPr>
          <p:nvPr>
            <p:ph idx="1"/>
          </p:nvPr>
        </p:nvSpPr>
        <p:spPr>
          <a:xfrm>
            <a:off x="838200" y="1825625"/>
            <a:ext cx="3198667" cy="4351338"/>
          </a:xfrm>
        </p:spPr>
        <p:txBody>
          <a:bodyPr/>
          <a:lstStyle/>
          <a:p>
            <a:r>
              <a:rPr lang="en-IN" dirty="0" err="1"/>
              <a:t>SNPi</a:t>
            </a:r>
            <a:endParaRPr lang="en-IN" dirty="0"/>
          </a:p>
          <a:p>
            <a:r>
              <a:rPr lang="en-IN" dirty="0"/>
              <a:t>Testing the trait </a:t>
            </a:r>
            <a:r>
              <a:rPr lang="en-IN" dirty="0" err="1"/>
              <a:t>vaue</a:t>
            </a:r>
            <a:endParaRPr lang="en-US" dirty="0"/>
          </a:p>
        </p:txBody>
      </p:sp>
      <p:pic>
        <p:nvPicPr>
          <p:cNvPr id="5" name="Picture 4">
            <a:extLst>
              <a:ext uri="{FF2B5EF4-FFF2-40B4-BE49-F238E27FC236}">
                <a16:creationId xmlns:a16="http://schemas.microsoft.com/office/drawing/2014/main" id="{16E9F4C5-62AE-B63A-C450-6095D982384A}"/>
              </a:ext>
            </a:extLst>
          </p:cNvPr>
          <p:cNvPicPr>
            <a:picLocks noChangeAspect="1"/>
          </p:cNvPicPr>
          <p:nvPr/>
        </p:nvPicPr>
        <p:blipFill>
          <a:blip r:embed="rId2"/>
          <a:stretch>
            <a:fillRect/>
          </a:stretch>
        </p:blipFill>
        <p:spPr>
          <a:xfrm>
            <a:off x="4590186" y="1243699"/>
            <a:ext cx="7129897" cy="5249176"/>
          </a:xfrm>
          <a:prstGeom prst="rect">
            <a:avLst/>
          </a:prstGeom>
        </p:spPr>
      </p:pic>
    </p:spTree>
    <p:extLst>
      <p:ext uri="{BB962C8B-B14F-4D97-AF65-F5344CB8AC3E}">
        <p14:creationId xmlns:p14="http://schemas.microsoft.com/office/powerpoint/2010/main" val="29462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0DAF-2D66-F305-DBC3-58B1503AE3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2C50CC-382C-57B9-768A-0D8EC3958A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A9B0376-D5A6-0038-1066-E574D82F3695}"/>
              </a:ext>
            </a:extLst>
          </p:cNvPr>
          <p:cNvPicPr>
            <a:picLocks noChangeAspect="1"/>
          </p:cNvPicPr>
          <p:nvPr/>
        </p:nvPicPr>
        <p:blipFill>
          <a:blip r:embed="rId2"/>
          <a:stretch>
            <a:fillRect/>
          </a:stretch>
        </p:blipFill>
        <p:spPr>
          <a:xfrm>
            <a:off x="1814945" y="227128"/>
            <a:ext cx="8135628" cy="6084772"/>
          </a:xfrm>
          <a:prstGeom prst="rect">
            <a:avLst/>
          </a:prstGeom>
        </p:spPr>
      </p:pic>
    </p:spTree>
    <p:extLst>
      <p:ext uri="{BB962C8B-B14F-4D97-AF65-F5344CB8AC3E}">
        <p14:creationId xmlns:p14="http://schemas.microsoft.com/office/powerpoint/2010/main" val="2135517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D313-507C-0098-2A46-0036C9359E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75D80-D3BF-34EE-61E5-89C7662AD9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EF2A18-3185-DCB9-99EC-275E9F43484A}"/>
              </a:ext>
            </a:extLst>
          </p:cNvPr>
          <p:cNvPicPr>
            <a:picLocks noChangeAspect="1"/>
          </p:cNvPicPr>
          <p:nvPr/>
        </p:nvPicPr>
        <p:blipFill>
          <a:blip r:embed="rId2"/>
          <a:stretch>
            <a:fillRect/>
          </a:stretch>
        </p:blipFill>
        <p:spPr>
          <a:xfrm>
            <a:off x="1077191" y="0"/>
            <a:ext cx="10037618" cy="6799677"/>
          </a:xfrm>
          <a:prstGeom prst="rect">
            <a:avLst/>
          </a:prstGeom>
        </p:spPr>
      </p:pic>
    </p:spTree>
    <p:extLst>
      <p:ext uri="{BB962C8B-B14F-4D97-AF65-F5344CB8AC3E}">
        <p14:creationId xmlns:p14="http://schemas.microsoft.com/office/powerpoint/2010/main" val="2064917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189C-51DA-B42D-2A01-FF3CD48708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EF53F-79EB-DC36-138A-B1E5EA915E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71942F-0FFD-C76E-6CE4-71EC6D495B59}"/>
              </a:ext>
            </a:extLst>
          </p:cNvPr>
          <p:cNvPicPr>
            <a:picLocks noChangeAspect="1"/>
          </p:cNvPicPr>
          <p:nvPr/>
        </p:nvPicPr>
        <p:blipFill>
          <a:blip r:embed="rId2"/>
          <a:stretch>
            <a:fillRect/>
          </a:stretch>
        </p:blipFill>
        <p:spPr>
          <a:xfrm>
            <a:off x="3364489" y="138835"/>
            <a:ext cx="4714875" cy="3067050"/>
          </a:xfrm>
          <a:prstGeom prst="rect">
            <a:avLst/>
          </a:prstGeom>
        </p:spPr>
      </p:pic>
      <p:pic>
        <p:nvPicPr>
          <p:cNvPr id="7" name="Picture 6">
            <a:extLst>
              <a:ext uri="{FF2B5EF4-FFF2-40B4-BE49-F238E27FC236}">
                <a16:creationId xmlns:a16="http://schemas.microsoft.com/office/drawing/2014/main" id="{905675BF-7267-6251-3DF6-0C3182FCAB9B}"/>
              </a:ext>
            </a:extLst>
          </p:cNvPr>
          <p:cNvPicPr>
            <a:picLocks noChangeAspect="1"/>
          </p:cNvPicPr>
          <p:nvPr/>
        </p:nvPicPr>
        <p:blipFill>
          <a:blip r:embed="rId3"/>
          <a:stretch>
            <a:fillRect/>
          </a:stretch>
        </p:blipFill>
        <p:spPr>
          <a:xfrm>
            <a:off x="3364489" y="3340822"/>
            <a:ext cx="4895850" cy="3371850"/>
          </a:xfrm>
          <a:prstGeom prst="rect">
            <a:avLst/>
          </a:prstGeom>
        </p:spPr>
      </p:pic>
    </p:spTree>
    <p:extLst>
      <p:ext uri="{BB962C8B-B14F-4D97-AF65-F5344CB8AC3E}">
        <p14:creationId xmlns:p14="http://schemas.microsoft.com/office/powerpoint/2010/main" val="3771278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8D58-AADA-3484-1CBF-8C95572A7E9F}"/>
              </a:ext>
            </a:extLst>
          </p:cNvPr>
          <p:cNvSpPr>
            <a:spLocks noGrp="1"/>
          </p:cNvSpPr>
          <p:nvPr>
            <p:ph type="title"/>
          </p:nvPr>
        </p:nvSpPr>
        <p:spPr/>
        <p:txBody>
          <a:bodyPr/>
          <a:lstStyle/>
          <a:p>
            <a:pPr algn="ctr"/>
            <a:r>
              <a:rPr lang="en-IN" dirty="0"/>
              <a:t>Bonferroni correction</a:t>
            </a:r>
            <a:endParaRPr lang="en-US" dirty="0"/>
          </a:p>
        </p:txBody>
      </p:sp>
      <p:sp>
        <p:nvSpPr>
          <p:cNvPr id="3" name="Content Placeholder 2">
            <a:extLst>
              <a:ext uri="{FF2B5EF4-FFF2-40B4-BE49-F238E27FC236}">
                <a16:creationId xmlns:a16="http://schemas.microsoft.com/office/drawing/2014/main" id="{B2321F98-1955-5626-40B7-16CCD3F4789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A7BF8E7-0D0F-8C23-7E36-22A9500C6923}"/>
              </a:ext>
            </a:extLst>
          </p:cNvPr>
          <p:cNvPicPr>
            <a:picLocks noChangeAspect="1"/>
          </p:cNvPicPr>
          <p:nvPr/>
        </p:nvPicPr>
        <p:blipFill>
          <a:blip r:embed="rId2"/>
          <a:stretch>
            <a:fillRect/>
          </a:stretch>
        </p:blipFill>
        <p:spPr>
          <a:xfrm>
            <a:off x="3352800" y="1825625"/>
            <a:ext cx="6528955" cy="4592194"/>
          </a:xfrm>
          <a:prstGeom prst="rect">
            <a:avLst/>
          </a:prstGeom>
        </p:spPr>
      </p:pic>
    </p:spTree>
    <p:extLst>
      <p:ext uri="{BB962C8B-B14F-4D97-AF65-F5344CB8AC3E}">
        <p14:creationId xmlns:p14="http://schemas.microsoft.com/office/powerpoint/2010/main" val="956585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E342-424F-4505-CAEF-E89594707B29}"/>
              </a:ext>
            </a:extLst>
          </p:cNvPr>
          <p:cNvSpPr>
            <a:spLocks noGrp="1"/>
          </p:cNvSpPr>
          <p:nvPr>
            <p:ph type="title"/>
          </p:nvPr>
        </p:nvSpPr>
        <p:spPr>
          <a:xfrm>
            <a:off x="838200" y="1"/>
            <a:ext cx="10515600" cy="1025236"/>
          </a:xfrm>
        </p:spPr>
        <p:txBody>
          <a:bodyPr/>
          <a:lstStyle/>
          <a:p>
            <a:r>
              <a:rPr lang="en-IN" b="1" dirty="0"/>
              <a:t>Combining multiple studies</a:t>
            </a:r>
            <a:endParaRPr lang="en-US" b="1" dirty="0"/>
          </a:p>
        </p:txBody>
      </p:sp>
      <p:sp>
        <p:nvSpPr>
          <p:cNvPr id="3" name="Content Placeholder 2">
            <a:extLst>
              <a:ext uri="{FF2B5EF4-FFF2-40B4-BE49-F238E27FC236}">
                <a16:creationId xmlns:a16="http://schemas.microsoft.com/office/drawing/2014/main" id="{2E4185B5-3AD1-D444-159F-92A624C4D8BA}"/>
              </a:ext>
            </a:extLst>
          </p:cNvPr>
          <p:cNvSpPr>
            <a:spLocks noGrp="1"/>
          </p:cNvSpPr>
          <p:nvPr>
            <p:ph idx="1"/>
          </p:nvPr>
        </p:nvSpPr>
        <p:spPr>
          <a:xfrm>
            <a:off x="642504" y="1025237"/>
            <a:ext cx="10906991" cy="5404861"/>
          </a:xfrm>
        </p:spPr>
        <p:txBody>
          <a:bodyPr>
            <a:normAutofit lnSpcReduction="10000"/>
          </a:bodyPr>
          <a:lstStyle/>
          <a:p>
            <a:r>
              <a:rPr lang="en-IN" dirty="0"/>
              <a:t>Combined analysis</a:t>
            </a:r>
          </a:p>
          <a:p>
            <a:pPr lvl="1"/>
            <a:r>
              <a:rPr lang="en-IN" dirty="0"/>
              <a:t>Combine individual data from multiple cohorts</a:t>
            </a:r>
          </a:p>
          <a:p>
            <a:pPr lvl="1"/>
            <a:r>
              <a:rPr lang="en-IN" dirty="0"/>
              <a:t>Often not feasible because of patient confidentiality</a:t>
            </a:r>
          </a:p>
          <a:p>
            <a:r>
              <a:rPr lang="en-IN" dirty="0"/>
              <a:t>Meta-analysis</a:t>
            </a:r>
          </a:p>
          <a:p>
            <a:pPr lvl="1"/>
            <a:r>
              <a:rPr lang="en-IN" dirty="0"/>
              <a:t>Combining evidence for association across studies</a:t>
            </a:r>
          </a:p>
          <a:p>
            <a:pPr lvl="1"/>
            <a:r>
              <a:rPr lang="en-IN" dirty="0"/>
              <a:t>Can combine test statistics, p-value	or effect size estimates (i.e., regression parameters)</a:t>
            </a:r>
          </a:p>
          <a:p>
            <a:pPr lvl="1"/>
            <a:r>
              <a:rPr lang="en-IN" dirty="0"/>
              <a:t>Most popular: Inverse variance Weighted meta-analysis (also called “fixed effect” meta-analysis)</a:t>
            </a:r>
          </a:p>
          <a:p>
            <a:pPr lvl="1"/>
            <a:r>
              <a:rPr lang="en-IN" dirty="0"/>
              <a:t>It is the weighted average of all the effect estimates from each study, taking precision of effect estimate into consideration</a:t>
            </a:r>
          </a:p>
          <a:p>
            <a:pPr lvl="2"/>
            <a:r>
              <a:rPr lang="en-US" dirty="0"/>
              <a:t>Larger studies are more precise and are given more weight </a:t>
            </a:r>
          </a:p>
          <a:p>
            <a:pPr lvl="2"/>
            <a:r>
              <a:rPr lang="en-US" dirty="0"/>
              <a:t>Smaller studies are less precise and are given less weight</a:t>
            </a:r>
          </a:p>
          <a:p>
            <a:pPr lvl="1"/>
            <a:r>
              <a:rPr lang="en-US" dirty="0"/>
              <a:t>Weights are inversely proportional to standard error squared</a:t>
            </a:r>
          </a:p>
          <a:p>
            <a:pPr lvl="1"/>
            <a:r>
              <a:rPr lang="en-US" dirty="0"/>
              <a:t>Values are obtained as a Z score (should be normally distributed)</a:t>
            </a:r>
          </a:p>
        </p:txBody>
      </p:sp>
    </p:spTree>
    <p:extLst>
      <p:ext uri="{BB962C8B-B14F-4D97-AF65-F5344CB8AC3E}">
        <p14:creationId xmlns:p14="http://schemas.microsoft.com/office/powerpoint/2010/main" val="2386941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9A55-E432-5B11-7728-7A34708F0A13}"/>
              </a:ext>
            </a:extLst>
          </p:cNvPr>
          <p:cNvSpPr>
            <a:spLocks noGrp="1"/>
          </p:cNvSpPr>
          <p:nvPr>
            <p:ph type="title"/>
          </p:nvPr>
        </p:nvSpPr>
        <p:spPr/>
        <p:txBody>
          <a:bodyPr/>
          <a:lstStyle/>
          <a:p>
            <a:r>
              <a:rPr lang="en-IN" dirty="0"/>
              <a:t>Quantile-Quantile (QQ) plot</a:t>
            </a:r>
            <a:endParaRPr lang="en-US" dirty="0"/>
          </a:p>
        </p:txBody>
      </p:sp>
      <p:sp>
        <p:nvSpPr>
          <p:cNvPr id="3" name="Content Placeholder 2">
            <a:extLst>
              <a:ext uri="{FF2B5EF4-FFF2-40B4-BE49-F238E27FC236}">
                <a16:creationId xmlns:a16="http://schemas.microsoft.com/office/drawing/2014/main" id="{CF13846F-3EE5-7225-618D-00B2D1DBA3EA}"/>
              </a:ext>
            </a:extLst>
          </p:cNvPr>
          <p:cNvSpPr>
            <a:spLocks noGrp="1"/>
          </p:cNvSpPr>
          <p:nvPr>
            <p:ph idx="1"/>
          </p:nvPr>
        </p:nvSpPr>
        <p:spPr>
          <a:xfrm>
            <a:off x="685800" y="1690688"/>
            <a:ext cx="7254637" cy="4973348"/>
          </a:xfrm>
        </p:spPr>
        <p:txBody>
          <a:bodyPr/>
          <a:lstStyle/>
          <a:p>
            <a:r>
              <a:rPr lang="en-IN" dirty="0"/>
              <a:t>Visualizes the overall distribution of p values from an association study</a:t>
            </a:r>
          </a:p>
          <a:p>
            <a:r>
              <a:rPr lang="en-IN" dirty="0" err="1"/>
              <a:t>Expercted</a:t>
            </a:r>
            <a:r>
              <a:rPr lang="en-IN" dirty="0"/>
              <a:t> chi-square statistic on the X-axis (-log 10p value) and the observed value (-log10p value) on the y-axis</a:t>
            </a:r>
          </a:p>
          <a:p>
            <a:r>
              <a:rPr lang="en-IN" dirty="0"/>
              <a:t>Under the null, p-values follow a uniform distribution (45-degree line)</a:t>
            </a:r>
          </a:p>
          <a:p>
            <a:r>
              <a:rPr lang="en-IN" dirty="0"/>
              <a:t>Lambda value is expected to be close to 1 (more sample size, more lambda closer to 1)</a:t>
            </a:r>
          </a:p>
          <a:p>
            <a:r>
              <a:rPr lang="en-US" dirty="0"/>
              <a:t>Bulk of distribution in lower part of the graph</a:t>
            </a:r>
          </a:p>
        </p:txBody>
      </p:sp>
      <p:pic>
        <p:nvPicPr>
          <p:cNvPr id="1026" name="Picture 2" descr="Quantile-quantile (QQ) plot. Comparison of primary GWAS P-values to... |  Download Scientific Diagram">
            <a:extLst>
              <a:ext uri="{FF2B5EF4-FFF2-40B4-BE49-F238E27FC236}">
                <a16:creationId xmlns:a16="http://schemas.microsoft.com/office/drawing/2014/main" id="{46981D8E-BC11-4374-E0D7-7F451B2C4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982" y="108528"/>
            <a:ext cx="3413363" cy="3164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1284C2-D8C7-3AF7-3B8B-4E2C326DFF79}"/>
              </a:ext>
            </a:extLst>
          </p:cNvPr>
          <p:cNvPicPr>
            <a:picLocks noChangeAspect="1"/>
          </p:cNvPicPr>
          <p:nvPr/>
        </p:nvPicPr>
        <p:blipFill>
          <a:blip r:embed="rId3"/>
          <a:stretch>
            <a:fillRect/>
          </a:stretch>
        </p:blipFill>
        <p:spPr>
          <a:xfrm>
            <a:off x="9601200" y="3744839"/>
            <a:ext cx="1648691" cy="726726"/>
          </a:xfrm>
          <a:prstGeom prst="rect">
            <a:avLst/>
          </a:prstGeom>
        </p:spPr>
      </p:pic>
    </p:spTree>
    <p:extLst>
      <p:ext uri="{BB962C8B-B14F-4D97-AF65-F5344CB8AC3E}">
        <p14:creationId xmlns:p14="http://schemas.microsoft.com/office/powerpoint/2010/main" val="57287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83A6-FD19-2675-B37C-11D81DFA4EEC}"/>
              </a:ext>
            </a:extLst>
          </p:cNvPr>
          <p:cNvSpPr>
            <a:spLocks noGrp="1"/>
          </p:cNvSpPr>
          <p:nvPr>
            <p:ph type="title"/>
          </p:nvPr>
        </p:nvSpPr>
        <p:spPr>
          <a:xfrm>
            <a:off x="-249382" y="304800"/>
            <a:ext cx="12298091" cy="1052313"/>
          </a:xfrm>
        </p:spPr>
        <p:txBody>
          <a:bodyPr>
            <a:normAutofit fontScale="90000"/>
          </a:bodyPr>
          <a:lstStyle/>
          <a:p>
            <a:pPr algn="ctr"/>
            <a:r>
              <a:rPr lang="en-IN" dirty="0"/>
              <a:t>GWAS: Spectrum of disease allele effects (</a:t>
            </a:r>
            <a:r>
              <a:rPr lang="en-US" dirty="0"/>
              <a:t>a common disease–common variant (CD–CV) hypothesis)</a:t>
            </a:r>
            <a:br>
              <a:rPr lang="en-US" dirty="0"/>
            </a:br>
            <a:endParaRPr lang="en-US" dirty="0"/>
          </a:p>
        </p:txBody>
      </p:sp>
      <p:sp>
        <p:nvSpPr>
          <p:cNvPr id="3" name="Content Placeholder 2">
            <a:extLst>
              <a:ext uri="{FF2B5EF4-FFF2-40B4-BE49-F238E27FC236}">
                <a16:creationId xmlns:a16="http://schemas.microsoft.com/office/drawing/2014/main" id="{089CFAA4-D81D-33E9-03FB-52344A5CAAE5}"/>
              </a:ext>
            </a:extLst>
          </p:cNvPr>
          <p:cNvSpPr>
            <a:spLocks noGrp="1"/>
          </p:cNvSpPr>
          <p:nvPr>
            <p:ph idx="1"/>
          </p:nvPr>
        </p:nvSpPr>
        <p:spPr>
          <a:xfrm>
            <a:off x="-1" y="1280760"/>
            <a:ext cx="5306291" cy="5545690"/>
          </a:xfrm>
        </p:spPr>
        <p:txBody>
          <a:bodyPr>
            <a:normAutofit fontScale="85000" lnSpcReduction="10000"/>
          </a:bodyPr>
          <a:lstStyle/>
          <a:p>
            <a:pPr algn="just"/>
            <a:r>
              <a:rPr lang="en-IN" dirty="0"/>
              <a:t>Disease associations are often conceptualized in two dimensions</a:t>
            </a:r>
          </a:p>
          <a:p>
            <a:pPr algn="just"/>
            <a:r>
              <a:rPr lang="en-IN" dirty="0"/>
              <a:t>Allele frequency and effect size </a:t>
            </a:r>
          </a:p>
          <a:p>
            <a:pPr algn="just"/>
            <a:r>
              <a:rPr lang="en-IN" dirty="0"/>
              <a:t>GWAS is good to detect alleles that have small effect but common occurrence (example: prostrate cancer)</a:t>
            </a:r>
          </a:p>
          <a:p>
            <a:pPr algn="just"/>
            <a:r>
              <a:rPr lang="en-IN" dirty="0"/>
              <a:t>Super rare mutations but have large effect sizes (Qualitative traits): </a:t>
            </a:r>
          </a:p>
          <a:p>
            <a:pPr algn="just"/>
            <a:r>
              <a:rPr lang="en-US" sz="2800" b="0" i="0" u="none" strike="noStrike" baseline="0" dirty="0">
                <a:latin typeface="DiverdaSansCom-Light4"/>
              </a:rPr>
              <a:t>Most risk variants identified by GWAS lie within the two diagonal lines.</a:t>
            </a:r>
          </a:p>
          <a:p>
            <a:pPr algn="just"/>
            <a:r>
              <a:rPr lang="en-US" dirty="0"/>
              <a:t>Note: </a:t>
            </a:r>
            <a:r>
              <a:rPr lang="en-US" sz="2400" b="1" i="1" dirty="0"/>
              <a:t>Penetrance</a:t>
            </a:r>
            <a:r>
              <a:rPr lang="en-US" sz="2400" i="1" dirty="0"/>
              <a:t> is the percentage of animals of a specific genotype who express the phenotype associated with that underlying genotype. </a:t>
            </a:r>
          </a:p>
          <a:p>
            <a:pPr marL="457200" lvl="1" indent="0" algn="just">
              <a:buNone/>
            </a:pPr>
            <a:r>
              <a:rPr lang="en-US" b="1" i="1" dirty="0"/>
              <a:t>Expressivity</a:t>
            </a:r>
            <a:r>
              <a:rPr lang="en-US" i="1" dirty="0"/>
              <a:t> refers to the degree that a particular genotype is expressed as a phenotype within an individual</a:t>
            </a:r>
          </a:p>
        </p:txBody>
      </p:sp>
      <p:pic>
        <p:nvPicPr>
          <p:cNvPr id="5" name="Picture 4">
            <a:extLst>
              <a:ext uri="{FF2B5EF4-FFF2-40B4-BE49-F238E27FC236}">
                <a16:creationId xmlns:a16="http://schemas.microsoft.com/office/drawing/2014/main" id="{1AE1ABEA-0069-97DD-564C-FC7E73DCD973}"/>
              </a:ext>
            </a:extLst>
          </p:cNvPr>
          <p:cNvPicPr>
            <a:picLocks noChangeAspect="1"/>
          </p:cNvPicPr>
          <p:nvPr/>
        </p:nvPicPr>
        <p:blipFill>
          <a:blip r:embed="rId2"/>
          <a:stretch>
            <a:fillRect/>
          </a:stretch>
        </p:blipFill>
        <p:spPr>
          <a:xfrm>
            <a:off x="5486399" y="1280760"/>
            <a:ext cx="6562311" cy="4832949"/>
          </a:xfrm>
          <a:prstGeom prst="rect">
            <a:avLst/>
          </a:prstGeom>
        </p:spPr>
      </p:pic>
    </p:spTree>
    <p:extLst>
      <p:ext uri="{BB962C8B-B14F-4D97-AF65-F5344CB8AC3E}">
        <p14:creationId xmlns:p14="http://schemas.microsoft.com/office/powerpoint/2010/main" val="2250446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90EF-43C7-3498-5BBA-E308F59570DA}"/>
              </a:ext>
            </a:extLst>
          </p:cNvPr>
          <p:cNvSpPr>
            <a:spLocks noGrp="1"/>
          </p:cNvSpPr>
          <p:nvPr>
            <p:ph type="title"/>
          </p:nvPr>
        </p:nvSpPr>
        <p:spPr/>
        <p:txBody>
          <a:bodyPr/>
          <a:lstStyle/>
          <a:p>
            <a:r>
              <a:rPr lang="en-IN" dirty="0"/>
              <a:t>Deviation from </a:t>
            </a:r>
            <a:r>
              <a:rPr lang="en-IN" dirty="0" err="1"/>
              <a:t>qq</a:t>
            </a:r>
            <a:r>
              <a:rPr lang="en-IN" dirty="0"/>
              <a:t>-plot</a:t>
            </a:r>
            <a:endParaRPr lang="en-US" dirty="0"/>
          </a:p>
        </p:txBody>
      </p:sp>
      <p:sp>
        <p:nvSpPr>
          <p:cNvPr id="3" name="Content Placeholder 2">
            <a:extLst>
              <a:ext uri="{FF2B5EF4-FFF2-40B4-BE49-F238E27FC236}">
                <a16:creationId xmlns:a16="http://schemas.microsoft.com/office/drawing/2014/main" id="{7E195E64-92FE-105E-BE90-B75AA5FA7D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129014-E41E-7883-5FCE-CFEC20D2A59B}"/>
              </a:ext>
            </a:extLst>
          </p:cNvPr>
          <p:cNvPicPr>
            <a:picLocks noChangeAspect="1"/>
          </p:cNvPicPr>
          <p:nvPr/>
        </p:nvPicPr>
        <p:blipFill>
          <a:blip r:embed="rId2"/>
          <a:stretch>
            <a:fillRect/>
          </a:stretch>
        </p:blipFill>
        <p:spPr>
          <a:xfrm>
            <a:off x="2348776" y="1690687"/>
            <a:ext cx="8409634" cy="4486275"/>
          </a:xfrm>
          <a:prstGeom prst="rect">
            <a:avLst/>
          </a:prstGeom>
        </p:spPr>
      </p:pic>
    </p:spTree>
    <p:extLst>
      <p:ext uri="{BB962C8B-B14F-4D97-AF65-F5344CB8AC3E}">
        <p14:creationId xmlns:p14="http://schemas.microsoft.com/office/powerpoint/2010/main" val="3277815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A9D8-DD14-4B67-70B4-1B75A51FD2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19EB5E-3A8A-52CD-05E1-C5F58445718E}"/>
              </a:ext>
            </a:extLst>
          </p:cNvPr>
          <p:cNvSpPr>
            <a:spLocks noGrp="1"/>
          </p:cNvSpPr>
          <p:nvPr>
            <p:ph idx="1"/>
          </p:nvPr>
        </p:nvSpPr>
        <p:spPr>
          <a:xfrm>
            <a:off x="838200" y="1825624"/>
            <a:ext cx="4384964" cy="4381211"/>
          </a:xfrm>
        </p:spPr>
        <p:txBody>
          <a:bodyPr/>
          <a:lstStyle/>
          <a:p>
            <a:endParaRPr lang="en-US" dirty="0"/>
          </a:p>
        </p:txBody>
      </p:sp>
      <p:pic>
        <p:nvPicPr>
          <p:cNvPr id="4" name="Picture 3">
            <a:extLst>
              <a:ext uri="{FF2B5EF4-FFF2-40B4-BE49-F238E27FC236}">
                <a16:creationId xmlns:a16="http://schemas.microsoft.com/office/drawing/2014/main" id="{770CC92A-9DB1-EA3F-9C9B-F97B6D471711}"/>
              </a:ext>
            </a:extLst>
          </p:cNvPr>
          <p:cNvPicPr>
            <a:picLocks noChangeAspect="1"/>
          </p:cNvPicPr>
          <p:nvPr/>
        </p:nvPicPr>
        <p:blipFill>
          <a:blip r:embed="rId2"/>
          <a:stretch>
            <a:fillRect/>
          </a:stretch>
        </p:blipFill>
        <p:spPr>
          <a:xfrm>
            <a:off x="6096000" y="1758663"/>
            <a:ext cx="6091193" cy="3727810"/>
          </a:xfrm>
          <a:prstGeom prst="rect">
            <a:avLst/>
          </a:prstGeom>
        </p:spPr>
      </p:pic>
    </p:spTree>
    <p:extLst>
      <p:ext uri="{BB962C8B-B14F-4D97-AF65-F5344CB8AC3E}">
        <p14:creationId xmlns:p14="http://schemas.microsoft.com/office/powerpoint/2010/main" val="3684295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6FCC-674B-5008-11A3-96CA6AF2238D}"/>
              </a:ext>
            </a:extLst>
          </p:cNvPr>
          <p:cNvSpPr>
            <a:spLocks noGrp="1"/>
          </p:cNvSpPr>
          <p:nvPr>
            <p:ph type="title"/>
          </p:nvPr>
        </p:nvSpPr>
        <p:spPr/>
        <p:txBody>
          <a:bodyPr/>
          <a:lstStyle/>
          <a:p>
            <a:r>
              <a:rPr lang="en-IN" dirty="0"/>
              <a:t>Second way of summarise the distribution of p-values : Manhattan plot</a:t>
            </a:r>
            <a:endParaRPr lang="en-US" dirty="0"/>
          </a:p>
        </p:txBody>
      </p:sp>
      <p:pic>
        <p:nvPicPr>
          <p:cNvPr id="5" name="Content Placeholder 4">
            <a:extLst>
              <a:ext uri="{FF2B5EF4-FFF2-40B4-BE49-F238E27FC236}">
                <a16:creationId xmlns:a16="http://schemas.microsoft.com/office/drawing/2014/main" id="{A720B06E-E0F5-FF33-FD47-A14FEA48C24F}"/>
              </a:ext>
            </a:extLst>
          </p:cNvPr>
          <p:cNvPicPr>
            <a:picLocks noGrp="1" noChangeAspect="1"/>
          </p:cNvPicPr>
          <p:nvPr>
            <p:ph sz="half" idx="1"/>
          </p:nvPr>
        </p:nvPicPr>
        <p:blipFill>
          <a:blip r:embed="rId2"/>
          <a:stretch>
            <a:fillRect/>
          </a:stretch>
        </p:blipFill>
        <p:spPr>
          <a:xfrm>
            <a:off x="866775" y="2510631"/>
            <a:ext cx="5124450" cy="2981325"/>
          </a:xfrm>
        </p:spPr>
      </p:pic>
      <p:sp>
        <p:nvSpPr>
          <p:cNvPr id="6" name="Content Placeholder 5">
            <a:extLst>
              <a:ext uri="{FF2B5EF4-FFF2-40B4-BE49-F238E27FC236}">
                <a16:creationId xmlns:a16="http://schemas.microsoft.com/office/drawing/2014/main" id="{6CF1379C-771E-242D-1B68-06CE8AF690FE}"/>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42529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854D-2128-E88E-4384-F6AB803C9D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3D15B8-12B9-825C-FF73-00CD8EE1434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07C5C442-06D1-0140-7C27-47FD26ABC56A}"/>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E8C76C77-7A28-10DB-32B3-88175A330629}"/>
              </a:ext>
            </a:extLst>
          </p:cNvPr>
          <p:cNvPicPr>
            <a:picLocks noChangeAspect="1"/>
          </p:cNvPicPr>
          <p:nvPr/>
        </p:nvPicPr>
        <p:blipFill>
          <a:blip r:embed="rId2"/>
          <a:stretch>
            <a:fillRect/>
          </a:stretch>
        </p:blipFill>
        <p:spPr>
          <a:xfrm>
            <a:off x="3662362" y="1714500"/>
            <a:ext cx="4867275" cy="3429000"/>
          </a:xfrm>
          <a:prstGeom prst="rect">
            <a:avLst/>
          </a:prstGeom>
        </p:spPr>
      </p:pic>
    </p:spTree>
    <p:extLst>
      <p:ext uri="{BB962C8B-B14F-4D97-AF65-F5344CB8AC3E}">
        <p14:creationId xmlns:p14="http://schemas.microsoft.com/office/powerpoint/2010/main" val="303084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FA49-E58D-D2B2-B394-235F20B76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5AF3E6-D32B-7AE9-561D-0350CBA5A0D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07F3089-02F8-08D3-3E51-FAC220CC08FD}"/>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C54DFC7D-BE91-6B59-69BB-F96EFCF56703}"/>
              </a:ext>
            </a:extLst>
          </p:cNvPr>
          <p:cNvPicPr>
            <a:picLocks noChangeAspect="1"/>
          </p:cNvPicPr>
          <p:nvPr/>
        </p:nvPicPr>
        <p:blipFill>
          <a:blip r:embed="rId2"/>
          <a:stretch>
            <a:fillRect/>
          </a:stretch>
        </p:blipFill>
        <p:spPr>
          <a:xfrm>
            <a:off x="3667125" y="1814512"/>
            <a:ext cx="4857750" cy="3228975"/>
          </a:xfrm>
          <a:prstGeom prst="rect">
            <a:avLst/>
          </a:prstGeom>
        </p:spPr>
      </p:pic>
    </p:spTree>
    <p:extLst>
      <p:ext uri="{BB962C8B-B14F-4D97-AF65-F5344CB8AC3E}">
        <p14:creationId xmlns:p14="http://schemas.microsoft.com/office/powerpoint/2010/main" val="347598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7D83-2C24-2E5F-EF63-E0AE6BDB71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A3C2BC-BFEC-5CD9-4F4B-08CCD5F9776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764BF67-A059-E026-D2EF-03E1AD3D0A42}"/>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F74E78A-FA50-78FB-2EC5-12396508EA36}"/>
              </a:ext>
            </a:extLst>
          </p:cNvPr>
          <p:cNvPicPr>
            <a:picLocks noChangeAspect="1"/>
          </p:cNvPicPr>
          <p:nvPr/>
        </p:nvPicPr>
        <p:blipFill>
          <a:blip r:embed="rId2"/>
          <a:stretch>
            <a:fillRect/>
          </a:stretch>
        </p:blipFill>
        <p:spPr>
          <a:xfrm>
            <a:off x="3681412" y="1776412"/>
            <a:ext cx="4829175" cy="3305175"/>
          </a:xfrm>
          <a:prstGeom prst="rect">
            <a:avLst/>
          </a:prstGeom>
        </p:spPr>
      </p:pic>
    </p:spTree>
    <p:extLst>
      <p:ext uri="{BB962C8B-B14F-4D97-AF65-F5344CB8AC3E}">
        <p14:creationId xmlns:p14="http://schemas.microsoft.com/office/powerpoint/2010/main" val="2080998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B8595-9DC6-0D7B-284C-74DC441E9A27}"/>
              </a:ext>
            </a:extLst>
          </p:cNvPr>
          <p:cNvPicPr>
            <a:picLocks noChangeAspect="1"/>
          </p:cNvPicPr>
          <p:nvPr/>
        </p:nvPicPr>
        <p:blipFill>
          <a:blip r:embed="rId2"/>
          <a:stretch>
            <a:fillRect/>
          </a:stretch>
        </p:blipFill>
        <p:spPr>
          <a:xfrm>
            <a:off x="138545" y="1154711"/>
            <a:ext cx="6096000" cy="5086796"/>
          </a:xfrm>
          <a:prstGeom prst="rect">
            <a:avLst/>
          </a:prstGeom>
        </p:spPr>
      </p:pic>
      <p:sp>
        <p:nvSpPr>
          <p:cNvPr id="5" name="TextBox 4">
            <a:extLst>
              <a:ext uri="{FF2B5EF4-FFF2-40B4-BE49-F238E27FC236}">
                <a16:creationId xmlns:a16="http://schemas.microsoft.com/office/drawing/2014/main" id="{54A917EC-C028-0EF7-72B4-2C8DE906C623}"/>
              </a:ext>
            </a:extLst>
          </p:cNvPr>
          <p:cNvSpPr txBox="1"/>
          <p:nvPr/>
        </p:nvSpPr>
        <p:spPr>
          <a:xfrm>
            <a:off x="6276109" y="1443841"/>
            <a:ext cx="5527964" cy="3970318"/>
          </a:xfrm>
          <a:prstGeom prst="rect">
            <a:avLst/>
          </a:prstGeom>
          <a:noFill/>
        </p:spPr>
        <p:txBody>
          <a:bodyPr wrap="square">
            <a:spAutoFit/>
          </a:bodyPr>
          <a:lstStyle/>
          <a:p>
            <a:pPr marL="457200" indent="-457200" algn="just">
              <a:buFont typeface="+mj-lt"/>
              <a:buAutoNum type="arabicPeriod"/>
            </a:pPr>
            <a:r>
              <a:rPr lang="en-IN" sz="2800" b="1" dirty="0"/>
              <a:t>Identify</a:t>
            </a:r>
            <a:r>
              <a:rPr lang="en-IN" sz="2800" dirty="0"/>
              <a:t> disease or trait to be studied</a:t>
            </a:r>
          </a:p>
          <a:p>
            <a:pPr marL="457200" indent="-457200" algn="just">
              <a:buFont typeface="+mj-lt"/>
              <a:buAutoNum type="arabicPeriod"/>
            </a:pPr>
            <a:r>
              <a:rPr lang="en-IN" sz="2800" b="1" dirty="0"/>
              <a:t>Select</a:t>
            </a:r>
            <a:r>
              <a:rPr lang="en-IN" sz="2800" dirty="0"/>
              <a:t>ing an appropriate study population </a:t>
            </a:r>
          </a:p>
          <a:p>
            <a:pPr marL="457200" indent="-457200" algn="just">
              <a:buFont typeface="+mj-lt"/>
              <a:buAutoNum type="arabicPeriod"/>
            </a:pPr>
            <a:r>
              <a:rPr lang="en-IN" sz="2800" b="1" dirty="0"/>
              <a:t>Genotyping</a:t>
            </a:r>
            <a:r>
              <a:rPr lang="en-IN" sz="2800" dirty="0"/>
              <a:t>: SNP arrays </a:t>
            </a:r>
          </a:p>
          <a:p>
            <a:pPr marL="457200" indent="-457200" algn="just">
              <a:buFont typeface="+mj-lt"/>
              <a:buAutoNum type="arabicPeriod"/>
            </a:pPr>
            <a:r>
              <a:rPr lang="en-IN" sz="2800" b="1" dirty="0"/>
              <a:t>Quality control</a:t>
            </a:r>
            <a:r>
              <a:rPr lang="en-IN" sz="2800" dirty="0"/>
              <a:t>: Imputation</a:t>
            </a:r>
          </a:p>
          <a:p>
            <a:pPr marL="457200" indent="-457200" algn="just">
              <a:buFont typeface="+mj-lt"/>
              <a:buAutoNum type="arabicPeriod"/>
            </a:pPr>
            <a:r>
              <a:rPr lang="en-IN" sz="2800" b="1" dirty="0"/>
              <a:t>Association tests</a:t>
            </a:r>
            <a:r>
              <a:rPr lang="en-IN" sz="2800" dirty="0"/>
              <a:t>: </a:t>
            </a:r>
            <a:r>
              <a:rPr lang="en-US" sz="2800" dirty="0"/>
              <a:t>identify regions of genome associated with phenotype of interest</a:t>
            </a:r>
          </a:p>
        </p:txBody>
      </p:sp>
      <p:sp>
        <p:nvSpPr>
          <p:cNvPr id="6" name="TextBox 5">
            <a:extLst>
              <a:ext uri="{FF2B5EF4-FFF2-40B4-BE49-F238E27FC236}">
                <a16:creationId xmlns:a16="http://schemas.microsoft.com/office/drawing/2014/main" id="{7E2546A0-DD8C-D230-ACDD-271594BF903A}"/>
              </a:ext>
            </a:extLst>
          </p:cNvPr>
          <p:cNvSpPr txBox="1"/>
          <p:nvPr/>
        </p:nvSpPr>
        <p:spPr>
          <a:xfrm>
            <a:off x="2583872" y="231772"/>
            <a:ext cx="7024255" cy="769441"/>
          </a:xfrm>
          <a:prstGeom prst="rect">
            <a:avLst/>
          </a:prstGeom>
          <a:noFill/>
        </p:spPr>
        <p:txBody>
          <a:bodyPr wrap="square" rtlCol="0">
            <a:spAutoFit/>
          </a:bodyPr>
          <a:lstStyle/>
          <a:p>
            <a:pPr algn="ctr"/>
            <a:r>
              <a:rPr lang="en-IN" sz="4400" dirty="0"/>
              <a:t>Critical Steps</a:t>
            </a:r>
            <a:endParaRPr lang="en-US" sz="4400" dirty="0"/>
          </a:p>
        </p:txBody>
      </p:sp>
    </p:spTree>
    <p:extLst>
      <p:ext uri="{BB962C8B-B14F-4D97-AF65-F5344CB8AC3E}">
        <p14:creationId xmlns:p14="http://schemas.microsoft.com/office/powerpoint/2010/main" val="423335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hattan plot - Wikipedia">
            <a:extLst>
              <a:ext uri="{FF2B5EF4-FFF2-40B4-BE49-F238E27FC236}">
                <a16:creationId xmlns:a16="http://schemas.microsoft.com/office/drawing/2014/main" id="{CC7C836B-7EBE-107B-B647-7DFD14749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81037"/>
            <a:ext cx="10401300"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AD46A7-7F7E-3BDF-6BAA-C8EE1AC93085}"/>
              </a:ext>
            </a:extLst>
          </p:cNvPr>
          <p:cNvSpPr>
            <a:spLocks noGrp="1"/>
          </p:cNvSpPr>
          <p:nvPr>
            <p:ph type="title"/>
          </p:nvPr>
        </p:nvSpPr>
        <p:spPr>
          <a:xfrm>
            <a:off x="1115291" y="0"/>
            <a:ext cx="10515600" cy="563130"/>
          </a:xfrm>
        </p:spPr>
        <p:txBody>
          <a:bodyPr>
            <a:normAutofit fontScale="90000"/>
          </a:bodyPr>
          <a:lstStyle/>
          <a:p>
            <a:r>
              <a:rPr lang="en-IN" dirty="0"/>
              <a:t>GWAS results are displayed in </a:t>
            </a:r>
            <a:r>
              <a:rPr lang="en-IN" b="1" dirty="0"/>
              <a:t>Manhattan plot </a:t>
            </a:r>
            <a:endParaRPr lang="en-US" b="1" dirty="0"/>
          </a:p>
        </p:txBody>
      </p:sp>
      <p:sp>
        <p:nvSpPr>
          <p:cNvPr id="3" name="Content Placeholder 2">
            <a:extLst>
              <a:ext uri="{FF2B5EF4-FFF2-40B4-BE49-F238E27FC236}">
                <a16:creationId xmlns:a16="http://schemas.microsoft.com/office/drawing/2014/main" id="{7E7B50EB-7AB0-09DE-A9EE-1FC44DEB65F3}"/>
              </a:ext>
            </a:extLst>
          </p:cNvPr>
          <p:cNvSpPr>
            <a:spLocks noGrp="1"/>
          </p:cNvSpPr>
          <p:nvPr>
            <p:ph idx="1"/>
          </p:nvPr>
        </p:nvSpPr>
        <p:spPr>
          <a:xfrm>
            <a:off x="838200" y="4847069"/>
            <a:ext cx="11145982" cy="1785072"/>
          </a:xfrm>
        </p:spPr>
        <p:txBody>
          <a:bodyPr/>
          <a:lstStyle/>
          <a:p>
            <a:r>
              <a:rPr lang="en-US" b="0" i="0" dirty="0">
                <a:solidFill>
                  <a:srgbClr val="1A1C1A"/>
                </a:solidFill>
                <a:effectLst/>
                <a:latin typeface="IBM Plex Sans"/>
              </a:rPr>
              <a:t>A </a:t>
            </a:r>
            <a:r>
              <a:rPr lang="en-US" b="0" i="1" dirty="0">
                <a:solidFill>
                  <a:srgbClr val="1A1C1A"/>
                </a:solidFill>
                <a:effectLst/>
                <a:latin typeface="IBM Plex Sans"/>
              </a:rPr>
              <a:t>p-value</a:t>
            </a:r>
            <a:r>
              <a:rPr lang="en-US" b="0" i="0" dirty="0">
                <a:solidFill>
                  <a:srgbClr val="1A1C1A"/>
                </a:solidFill>
                <a:effectLst/>
                <a:latin typeface="IBM Plex Sans"/>
              </a:rPr>
              <a:t> indicates the significance of the difference in frequency of the allele tested between cases and control</a:t>
            </a:r>
          </a:p>
          <a:p>
            <a:r>
              <a:rPr lang="en-US" b="0" i="0" dirty="0">
                <a:solidFill>
                  <a:srgbClr val="1A1C1A"/>
                </a:solidFill>
                <a:effectLst/>
                <a:latin typeface="IBM Plex Sans"/>
              </a:rPr>
              <a:t>Is the probability that the allele is likely to be associated with the trait</a:t>
            </a:r>
          </a:p>
          <a:p>
            <a:endParaRPr lang="en-US" dirty="0"/>
          </a:p>
        </p:txBody>
      </p:sp>
    </p:spTree>
    <p:extLst>
      <p:ext uri="{BB962C8B-B14F-4D97-AF65-F5344CB8AC3E}">
        <p14:creationId xmlns:p14="http://schemas.microsoft.com/office/powerpoint/2010/main" val="2042274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27D0-D59F-E4DF-F06F-A1F7645864E6}"/>
              </a:ext>
            </a:extLst>
          </p:cNvPr>
          <p:cNvSpPr>
            <a:spLocks noGrp="1"/>
          </p:cNvSpPr>
          <p:nvPr>
            <p:ph type="title"/>
          </p:nvPr>
        </p:nvSpPr>
        <p:spPr>
          <a:xfrm>
            <a:off x="599209" y="0"/>
            <a:ext cx="10515600" cy="1325563"/>
          </a:xfrm>
        </p:spPr>
        <p:txBody>
          <a:bodyPr/>
          <a:lstStyle/>
          <a:p>
            <a:r>
              <a:rPr lang="en-IN" b="1" dirty="0"/>
              <a:t>Linkage disequilibrium</a:t>
            </a:r>
            <a:endParaRPr lang="en-US" b="1" dirty="0"/>
          </a:p>
        </p:txBody>
      </p:sp>
      <p:sp>
        <p:nvSpPr>
          <p:cNvPr id="3" name="Content Placeholder 2">
            <a:extLst>
              <a:ext uri="{FF2B5EF4-FFF2-40B4-BE49-F238E27FC236}">
                <a16:creationId xmlns:a16="http://schemas.microsoft.com/office/drawing/2014/main" id="{0DE325F1-D622-A5A5-5DC8-BE7A4ED1A2D5}"/>
              </a:ext>
            </a:extLst>
          </p:cNvPr>
          <p:cNvSpPr>
            <a:spLocks noGrp="1"/>
          </p:cNvSpPr>
          <p:nvPr>
            <p:ph idx="1"/>
          </p:nvPr>
        </p:nvSpPr>
        <p:spPr>
          <a:xfrm>
            <a:off x="401781" y="3129756"/>
            <a:ext cx="5933209" cy="4351338"/>
          </a:xfrm>
        </p:spPr>
        <p:txBody>
          <a:bodyPr/>
          <a:lstStyle/>
          <a:p>
            <a:r>
              <a:rPr lang="en-IN" dirty="0"/>
              <a:t>When two SNPs are close to each other they are in a situation called Linkage disequilibrium where some haplotypes are more frequent than expected</a:t>
            </a:r>
          </a:p>
          <a:p>
            <a:endParaRPr lang="en-IN" dirty="0"/>
          </a:p>
          <a:p>
            <a:endParaRPr lang="en-US" dirty="0"/>
          </a:p>
        </p:txBody>
      </p:sp>
      <p:grpSp>
        <p:nvGrpSpPr>
          <p:cNvPr id="9" name="Group 8">
            <a:extLst>
              <a:ext uri="{FF2B5EF4-FFF2-40B4-BE49-F238E27FC236}">
                <a16:creationId xmlns:a16="http://schemas.microsoft.com/office/drawing/2014/main" id="{3C80D7B4-E9DD-D926-3001-1ED98153EA91}"/>
              </a:ext>
            </a:extLst>
          </p:cNvPr>
          <p:cNvGrpSpPr/>
          <p:nvPr/>
        </p:nvGrpSpPr>
        <p:grpSpPr>
          <a:xfrm>
            <a:off x="6321136" y="134144"/>
            <a:ext cx="5271655" cy="4448103"/>
            <a:chOff x="6321136" y="134144"/>
            <a:chExt cx="5271655" cy="4448103"/>
          </a:xfrm>
        </p:grpSpPr>
        <p:pic>
          <p:nvPicPr>
            <p:cNvPr id="7" name="Picture 6">
              <a:extLst>
                <a:ext uri="{FF2B5EF4-FFF2-40B4-BE49-F238E27FC236}">
                  <a16:creationId xmlns:a16="http://schemas.microsoft.com/office/drawing/2014/main" id="{D490147B-A67F-40C6-F2BE-F11B0E89F718}"/>
                </a:ext>
              </a:extLst>
            </p:cNvPr>
            <p:cNvPicPr>
              <a:picLocks noChangeAspect="1"/>
            </p:cNvPicPr>
            <p:nvPr/>
          </p:nvPicPr>
          <p:blipFill>
            <a:blip r:embed="rId2"/>
            <a:stretch>
              <a:fillRect/>
            </a:stretch>
          </p:blipFill>
          <p:spPr>
            <a:xfrm>
              <a:off x="6334991" y="134144"/>
              <a:ext cx="5257800" cy="3867150"/>
            </a:xfrm>
            <a:prstGeom prst="rect">
              <a:avLst/>
            </a:prstGeom>
          </p:spPr>
        </p:pic>
        <p:sp>
          <p:nvSpPr>
            <p:cNvPr id="8" name="Rectangle 7">
              <a:extLst>
                <a:ext uri="{FF2B5EF4-FFF2-40B4-BE49-F238E27FC236}">
                  <a16:creationId xmlns:a16="http://schemas.microsoft.com/office/drawing/2014/main" id="{A272CC8E-CA21-B58A-6A9A-D37EE0529831}"/>
                </a:ext>
              </a:extLst>
            </p:cNvPr>
            <p:cNvSpPr/>
            <p:nvPr/>
          </p:nvSpPr>
          <p:spPr>
            <a:xfrm>
              <a:off x="6321136" y="3882306"/>
              <a:ext cx="5261264" cy="69994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Haplotype A: TC (from SNP1 and 2)</a:t>
              </a:r>
            </a:p>
            <a:p>
              <a:pPr algn="ctr"/>
              <a:r>
                <a:rPr lang="en-IN" b="1" dirty="0"/>
                <a:t>Haplotype B: GT (from SNP1 and 2)</a:t>
              </a:r>
              <a:endParaRPr lang="en-US" b="1" dirty="0"/>
            </a:p>
          </p:txBody>
        </p:sp>
      </p:grpSp>
      <p:pic>
        <p:nvPicPr>
          <p:cNvPr id="11" name="Picture 10">
            <a:extLst>
              <a:ext uri="{FF2B5EF4-FFF2-40B4-BE49-F238E27FC236}">
                <a16:creationId xmlns:a16="http://schemas.microsoft.com/office/drawing/2014/main" id="{0C8BD1BB-84FA-5A5D-5D1D-6B723D858E9B}"/>
              </a:ext>
            </a:extLst>
          </p:cNvPr>
          <p:cNvPicPr>
            <a:picLocks noChangeAspect="1"/>
          </p:cNvPicPr>
          <p:nvPr/>
        </p:nvPicPr>
        <p:blipFill>
          <a:blip r:embed="rId3"/>
          <a:stretch>
            <a:fillRect/>
          </a:stretch>
        </p:blipFill>
        <p:spPr>
          <a:xfrm>
            <a:off x="966355" y="1005681"/>
            <a:ext cx="3419475" cy="2124075"/>
          </a:xfrm>
          <a:prstGeom prst="rect">
            <a:avLst/>
          </a:prstGeom>
        </p:spPr>
      </p:pic>
      <p:sp>
        <p:nvSpPr>
          <p:cNvPr id="13" name="TextBox 12">
            <a:extLst>
              <a:ext uri="{FF2B5EF4-FFF2-40B4-BE49-F238E27FC236}">
                <a16:creationId xmlns:a16="http://schemas.microsoft.com/office/drawing/2014/main" id="{EA59C78D-7787-F601-D0D8-BC1843CEE92E}"/>
              </a:ext>
            </a:extLst>
          </p:cNvPr>
          <p:cNvSpPr txBox="1"/>
          <p:nvPr/>
        </p:nvSpPr>
        <p:spPr>
          <a:xfrm>
            <a:off x="6553200" y="4764950"/>
            <a:ext cx="5039591" cy="707886"/>
          </a:xfrm>
          <a:prstGeom prst="rect">
            <a:avLst/>
          </a:prstGeom>
          <a:noFill/>
        </p:spPr>
        <p:txBody>
          <a:bodyPr wrap="square">
            <a:spAutoFit/>
          </a:bodyPr>
          <a:lstStyle/>
          <a:p>
            <a:r>
              <a:rPr lang="en-IN" sz="2000" b="1" dirty="0"/>
              <a:t>Haplotype: combination of alleles for different SNPs in the same chromosome</a:t>
            </a:r>
            <a:endParaRPr lang="en-US" sz="2000" b="1" dirty="0"/>
          </a:p>
        </p:txBody>
      </p:sp>
    </p:spTree>
    <p:extLst>
      <p:ext uri="{BB962C8B-B14F-4D97-AF65-F5344CB8AC3E}">
        <p14:creationId xmlns:p14="http://schemas.microsoft.com/office/powerpoint/2010/main" val="280291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403F-8B6C-E629-1383-BB7C1E4EE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E7042F-1872-F478-1827-471B1DD51CF2}"/>
              </a:ext>
            </a:extLst>
          </p:cNvPr>
          <p:cNvSpPr>
            <a:spLocks noGrp="1"/>
          </p:cNvSpPr>
          <p:nvPr>
            <p:ph idx="1"/>
          </p:nvPr>
        </p:nvSpPr>
        <p:spPr>
          <a:xfrm>
            <a:off x="1949378" y="3760066"/>
            <a:ext cx="2286000" cy="454892"/>
          </a:xfrm>
        </p:spPr>
        <p:style>
          <a:lnRef idx="1">
            <a:schemeClr val="accent3"/>
          </a:lnRef>
          <a:fillRef idx="2">
            <a:schemeClr val="accent3"/>
          </a:fillRef>
          <a:effectRef idx="1">
            <a:schemeClr val="accent3"/>
          </a:effectRef>
          <a:fontRef idx="minor">
            <a:schemeClr val="dk1"/>
          </a:fontRef>
        </p:style>
        <p:txBody>
          <a:bodyPr>
            <a:normAutofit lnSpcReduction="10000"/>
          </a:bodyPr>
          <a:lstStyle/>
          <a:p>
            <a:pPr marL="0" indent="0">
              <a:buNone/>
            </a:pPr>
            <a:r>
              <a:rPr lang="en-IN" dirty="0"/>
              <a:t>D</a:t>
            </a:r>
            <a:r>
              <a:rPr lang="en-IN" baseline="-25000" dirty="0"/>
              <a:t>AB</a:t>
            </a:r>
            <a:r>
              <a:rPr lang="en-IN" dirty="0"/>
              <a:t> = P</a:t>
            </a:r>
            <a:r>
              <a:rPr lang="en-IN" baseline="-25000" dirty="0"/>
              <a:t>AB</a:t>
            </a:r>
            <a:r>
              <a:rPr lang="en-IN" dirty="0"/>
              <a:t>-P</a:t>
            </a:r>
            <a:r>
              <a:rPr lang="en-IN" baseline="-25000" dirty="0"/>
              <a:t>A</a:t>
            </a:r>
            <a:r>
              <a:rPr lang="en-IN" dirty="0"/>
              <a:t>P</a:t>
            </a:r>
            <a:r>
              <a:rPr lang="en-IN" baseline="-25000" dirty="0"/>
              <a:t>B</a:t>
            </a:r>
            <a:endParaRPr lang="en-US" baseline="-25000" dirty="0"/>
          </a:p>
        </p:txBody>
      </p:sp>
      <p:pic>
        <p:nvPicPr>
          <p:cNvPr id="5" name="Picture 4">
            <a:extLst>
              <a:ext uri="{FF2B5EF4-FFF2-40B4-BE49-F238E27FC236}">
                <a16:creationId xmlns:a16="http://schemas.microsoft.com/office/drawing/2014/main" id="{04B7D519-5F6C-E573-0B44-1546EAF46728}"/>
              </a:ext>
            </a:extLst>
          </p:cNvPr>
          <p:cNvPicPr>
            <a:picLocks noChangeAspect="1"/>
          </p:cNvPicPr>
          <p:nvPr/>
        </p:nvPicPr>
        <p:blipFill>
          <a:blip r:embed="rId2"/>
          <a:stretch>
            <a:fillRect/>
          </a:stretch>
        </p:blipFill>
        <p:spPr>
          <a:xfrm>
            <a:off x="0" y="121516"/>
            <a:ext cx="6619875" cy="3638550"/>
          </a:xfrm>
          <a:prstGeom prst="rect">
            <a:avLst/>
          </a:prstGeom>
        </p:spPr>
      </p:pic>
      <p:sp>
        <p:nvSpPr>
          <p:cNvPr id="6" name="TextBox 5">
            <a:extLst>
              <a:ext uri="{FF2B5EF4-FFF2-40B4-BE49-F238E27FC236}">
                <a16:creationId xmlns:a16="http://schemas.microsoft.com/office/drawing/2014/main" id="{1F08A19D-CD2A-A93E-ECED-A23DB1419D13}"/>
              </a:ext>
            </a:extLst>
          </p:cNvPr>
          <p:cNvSpPr txBox="1"/>
          <p:nvPr/>
        </p:nvSpPr>
        <p:spPr>
          <a:xfrm flipH="1">
            <a:off x="288131" y="4214958"/>
            <a:ext cx="6619875"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t>D is the measure of linkage disequilibrium </a:t>
            </a:r>
          </a:p>
          <a:p>
            <a:pPr marL="285750" indent="-285750">
              <a:buFont typeface="Arial" panose="020B0604020202020204" pitchFamily="34" charset="0"/>
              <a:buChar char="•"/>
            </a:pPr>
            <a:r>
              <a:rPr lang="en-IN" sz="2400" dirty="0"/>
              <a:t>Tells how far are the SNPs from each other </a:t>
            </a:r>
          </a:p>
        </p:txBody>
      </p:sp>
      <p:pic>
        <p:nvPicPr>
          <p:cNvPr id="8" name="Picture 7">
            <a:extLst>
              <a:ext uri="{FF2B5EF4-FFF2-40B4-BE49-F238E27FC236}">
                <a16:creationId xmlns:a16="http://schemas.microsoft.com/office/drawing/2014/main" id="{3A9BC734-7D42-D484-1268-078975434CF5}"/>
              </a:ext>
            </a:extLst>
          </p:cNvPr>
          <p:cNvPicPr>
            <a:picLocks noChangeAspect="1"/>
          </p:cNvPicPr>
          <p:nvPr/>
        </p:nvPicPr>
        <p:blipFill>
          <a:blip r:embed="rId3"/>
          <a:stretch>
            <a:fillRect/>
          </a:stretch>
        </p:blipFill>
        <p:spPr>
          <a:xfrm>
            <a:off x="6313782" y="-7504"/>
            <a:ext cx="5903667" cy="5067314"/>
          </a:xfrm>
          <a:prstGeom prst="rect">
            <a:avLst/>
          </a:prstGeom>
        </p:spPr>
      </p:pic>
      <p:sp>
        <p:nvSpPr>
          <p:cNvPr id="9" name="TextBox 8">
            <a:extLst>
              <a:ext uri="{FF2B5EF4-FFF2-40B4-BE49-F238E27FC236}">
                <a16:creationId xmlns:a16="http://schemas.microsoft.com/office/drawing/2014/main" id="{22CB93E9-9705-FC98-AD92-2A6FE117985F}"/>
              </a:ext>
            </a:extLst>
          </p:cNvPr>
          <p:cNvSpPr txBox="1"/>
          <p:nvPr/>
        </p:nvSpPr>
        <p:spPr>
          <a:xfrm flipH="1">
            <a:off x="6313781" y="5045955"/>
            <a:ext cx="5698109"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8 SNPs near each other</a:t>
            </a:r>
          </a:p>
          <a:p>
            <a:pPr marL="285750" indent="-285750">
              <a:buFont typeface="Arial" panose="020B0604020202020204" pitchFamily="34" charset="0"/>
              <a:buChar char="•"/>
            </a:pPr>
            <a:r>
              <a:rPr lang="en-IN" sz="2400" dirty="0"/>
              <a:t>Heat Map representation </a:t>
            </a:r>
          </a:p>
          <a:p>
            <a:pPr marL="285750" indent="-285750">
              <a:buFont typeface="Arial" panose="020B0604020202020204" pitchFamily="34" charset="0"/>
              <a:buChar char="•"/>
            </a:pPr>
            <a:r>
              <a:rPr lang="en-IN" sz="2400" dirty="0"/>
              <a:t>Higher the intensity of red, higher the LD</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11665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6D1716-F551-39AA-1FF8-AEBC7B2DECC9}"/>
              </a:ext>
            </a:extLst>
          </p:cNvPr>
          <p:cNvSpPr>
            <a:spLocks noGrp="1"/>
          </p:cNvSpPr>
          <p:nvPr>
            <p:ph type="title"/>
          </p:nvPr>
        </p:nvSpPr>
        <p:spPr>
          <a:xfrm>
            <a:off x="838200" y="157306"/>
            <a:ext cx="10515600" cy="1325563"/>
          </a:xfrm>
        </p:spPr>
        <p:txBody>
          <a:bodyPr/>
          <a:lstStyle/>
          <a:p>
            <a:r>
              <a:rPr lang="en-IN" b="1" dirty="0"/>
              <a:t>GWA Studies</a:t>
            </a:r>
            <a:endParaRPr lang="en-US" b="1" dirty="0"/>
          </a:p>
        </p:txBody>
      </p:sp>
      <p:sp>
        <p:nvSpPr>
          <p:cNvPr id="8" name="Content Placeholder 7">
            <a:extLst>
              <a:ext uri="{FF2B5EF4-FFF2-40B4-BE49-F238E27FC236}">
                <a16:creationId xmlns:a16="http://schemas.microsoft.com/office/drawing/2014/main" id="{2CEBAFF8-F3BB-7479-0E52-27DC9246CF12}"/>
              </a:ext>
            </a:extLst>
          </p:cNvPr>
          <p:cNvSpPr>
            <a:spLocks noGrp="1"/>
          </p:cNvSpPr>
          <p:nvPr>
            <p:ph idx="1"/>
          </p:nvPr>
        </p:nvSpPr>
        <p:spPr>
          <a:xfrm>
            <a:off x="838200" y="1482869"/>
            <a:ext cx="9573492" cy="4486275"/>
          </a:xfrm>
        </p:spPr>
        <p:txBody>
          <a:bodyPr>
            <a:normAutofit lnSpcReduction="10000"/>
          </a:bodyPr>
          <a:lstStyle/>
          <a:p>
            <a:r>
              <a:rPr lang="en-IN" sz="3200" dirty="0">
                <a:solidFill>
                  <a:srgbClr val="FF0000"/>
                </a:solidFill>
              </a:rPr>
              <a:t>Benefits of GWA vs Classical Mapping</a:t>
            </a:r>
          </a:p>
          <a:p>
            <a:pPr marL="1028700" lvl="1" indent="-571500">
              <a:buFont typeface="+mj-lt"/>
              <a:buAutoNum type="romanUcPeriod"/>
            </a:pPr>
            <a:r>
              <a:rPr lang="en-IN" sz="2800" dirty="0"/>
              <a:t>More powerful vs linkage for common, low penetrance variants</a:t>
            </a:r>
          </a:p>
          <a:p>
            <a:pPr marL="1028700" lvl="1" indent="-571500">
              <a:buFont typeface="+mj-lt"/>
              <a:buAutoNum type="romanUcPeriod"/>
            </a:pPr>
            <a:r>
              <a:rPr lang="en-IN" sz="2800" dirty="0"/>
              <a:t>Better resolution than linkage</a:t>
            </a:r>
          </a:p>
          <a:p>
            <a:pPr marL="1028700" lvl="1" indent="-571500">
              <a:buFont typeface="+mj-lt"/>
              <a:buAutoNum type="romanUcPeriod"/>
            </a:pPr>
            <a:r>
              <a:rPr lang="en-IN" sz="2800" dirty="0"/>
              <a:t>No need to select candidate genes</a:t>
            </a:r>
          </a:p>
          <a:p>
            <a:r>
              <a:rPr lang="en-IN" sz="3200" dirty="0"/>
              <a:t> </a:t>
            </a:r>
            <a:r>
              <a:rPr lang="en-IN" sz="3200" dirty="0">
                <a:solidFill>
                  <a:srgbClr val="FF0000"/>
                </a:solidFill>
              </a:rPr>
              <a:t>Requirements of GWAS</a:t>
            </a:r>
          </a:p>
          <a:p>
            <a:pPr marL="1028700" lvl="1" indent="-571500">
              <a:buFont typeface="+mj-lt"/>
              <a:buAutoNum type="romanUcPeriod"/>
            </a:pPr>
            <a:r>
              <a:rPr lang="en-IN" sz="2800" dirty="0"/>
              <a:t>Catalogue of human variants</a:t>
            </a:r>
          </a:p>
          <a:p>
            <a:pPr marL="1028700" lvl="1" indent="-571500">
              <a:buFont typeface="+mj-lt"/>
              <a:buAutoNum type="romanUcPeriod"/>
            </a:pPr>
            <a:r>
              <a:rPr lang="en-IN" sz="2800" dirty="0"/>
              <a:t>Low cost, accurate method for genotyping</a:t>
            </a:r>
          </a:p>
          <a:p>
            <a:pPr marL="1028700" lvl="1" indent="-571500">
              <a:buFont typeface="+mj-lt"/>
              <a:buAutoNum type="romanUcPeriod"/>
            </a:pPr>
            <a:r>
              <a:rPr lang="en-IN" sz="2800" dirty="0"/>
              <a:t>Large number of informative samples</a:t>
            </a:r>
          </a:p>
          <a:p>
            <a:pPr marL="1028700" lvl="1" indent="-571500">
              <a:buFont typeface="+mj-lt"/>
              <a:buAutoNum type="romanUcPeriod"/>
            </a:pPr>
            <a:r>
              <a:rPr lang="en-IN" sz="2800" dirty="0"/>
              <a:t>Efficient statistical design and analysis</a:t>
            </a:r>
            <a:endParaRPr lang="en-US" sz="2800" dirty="0"/>
          </a:p>
        </p:txBody>
      </p:sp>
    </p:spTree>
    <p:extLst>
      <p:ext uri="{BB962C8B-B14F-4D97-AF65-F5344CB8AC3E}">
        <p14:creationId xmlns:p14="http://schemas.microsoft.com/office/powerpoint/2010/main" val="344031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4F33-5F03-66FF-958F-094052A41B86}"/>
              </a:ext>
            </a:extLst>
          </p:cNvPr>
          <p:cNvSpPr>
            <a:spLocks noGrp="1"/>
          </p:cNvSpPr>
          <p:nvPr>
            <p:ph type="title"/>
          </p:nvPr>
        </p:nvSpPr>
        <p:spPr>
          <a:xfrm>
            <a:off x="339436" y="172237"/>
            <a:ext cx="10515600" cy="1325563"/>
          </a:xfrm>
        </p:spPr>
        <p:txBody>
          <a:bodyPr/>
          <a:lstStyle/>
          <a:p>
            <a:pPr algn="ctr"/>
            <a:r>
              <a:rPr lang="en-IN" b="1" dirty="0"/>
              <a:t>Quality control</a:t>
            </a:r>
            <a:endParaRPr lang="en-US" b="1" dirty="0"/>
          </a:p>
        </p:txBody>
      </p:sp>
      <p:sp>
        <p:nvSpPr>
          <p:cNvPr id="3" name="Content Placeholder 2">
            <a:extLst>
              <a:ext uri="{FF2B5EF4-FFF2-40B4-BE49-F238E27FC236}">
                <a16:creationId xmlns:a16="http://schemas.microsoft.com/office/drawing/2014/main" id="{F640BAAE-C12A-0CB1-FB1B-8ACF36219E88}"/>
              </a:ext>
            </a:extLst>
          </p:cNvPr>
          <p:cNvSpPr>
            <a:spLocks noGrp="1"/>
          </p:cNvSpPr>
          <p:nvPr>
            <p:ph idx="1"/>
          </p:nvPr>
        </p:nvSpPr>
        <p:spPr>
          <a:xfrm>
            <a:off x="460801" y="1811770"/>
            <a:ext cx="2639291" cy="1078490"/>
          </a:xfrm>
        </p:spPr>
        <p:txBody>
          <a:bodyPr>
            <a:normAutofit fontScale="92500" lnSpcReduction="10000"/>
          </a:bodyPr>
          <a:lstStyle/>
          <a:p>
            <a:r>
              <a:rPr lang="en-IN" dirty="0"/>
              <a:t>Essential step to make the data error free</a:t>
            </a:r>
            <a:endParaRPr lang="en-US" dirty="0"/>
          </a:p>
        </p:txBody>
      </p:sp>
      <p:pic>
        <p:nvPicPr>
          <p:cNvPr id="5" name="Picture 4">
            <a:extLst>
              <a:ext uri="{FF2B5EF4-FFF2-40B4-BE49-F238E27FC236}">
                <a16:creationId xmlns:a16="http://schemas.microsoft.com/office/drawing/2014/main" id="{4B6E9149-90F3-266E-C6D6-1C00AA0484E9}"/>
              </a:ext>
            </a:extLst>
          </p:cNvPr>
          <p:cNvPicPr>
            <a:picLocks noChangeAspect="1"/>
          </p:cNvPicPr>
          <p:nvPr/>
        </p:nvPicPr>
        <p:blipFill>
          <a:blip r:embed="rId2"/>
          <a:stretch>
            <a:fillRect/>
          </a:stretch>
        </p:blipFill>
        <p:spPr>
          <a:xfrm>
            <a:off x="3100092" y="1811770"/>
            <a:ext cx="8752472" cy="4819873"/>
          </a:xfrm>
          <a:prstGeom prst="rect">
            <a:avLst/>
          </a:prstGeom>
        </p:spPr>
      </p:pic>
    </p:spTree>
    <p:extLst>
      <p:ext uri="{BB962C8B-B14F-4D97-AF65-F5344CB8AC3E}">
        <p14:creationId xmlns:p14="http://schemas.microsoft.com/office/powerpoint/2010/main" val="1344683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7F3-E597-BA3E-53B0-8784ED737581}"/>
              </a:ext>
            </a:extLst>
          </p:cNvPr>
          <p:cNvSpPr>
            <a:spLocks noGrp="1"/>
          </p:cNvSpPr>
          <p:nvPr>
            <p:ph type="title"/>
          </p:nvPr>
        </p:nvSpPr>
        <p:spPr/>
        <p:txBody>
          <a:bodyPr/>
          <a:lstStyle/>
          <a:p>
            <a:r>
              <a:rPr lang="en-IN" dirty="0"/>
              <a:t>Resources</a:t>
            </a:r>
            <a:endParaRPr lang="en-US" dirty="0"/>
          </a:p>
        </p:txBody>
      </p:sp>
      <p:sp>
        <p:nvSpPr>
          <p:cNvPr id="3" name="Content Placeholder 2">
            <a:extLst>
              <a:ext uri="{FF2B5EF4-FFF2-40B4-BE49-F238E27FC236}">
                <a16:creationId xmlns:a16="http://schemas.microsoft.com/office/drawing/2014/main" id="{65C3D987-3536-6830-E679-8C0A1167C7FD}"/>
              </a:ext>
            </a:extLst>
          </p:cNvPr>
          <p:cNvSpPr>
            <a:spLocks noGrp="1"/>
          </p:cNvSpPr>
          <p:nvPr>
            <p:ph idx="1"/>
          </p:nvPr>
        </p:nvSpPr>
        <p:spPr/>
        <p:txBody>
          <a:bodyPr/>
          <a:lstStyle/>
          <a:p>
            <a:r>
              <a:rPr lang="en-US" dirty="0">
                <a:hlinkClick r:id="rId2"/>
              </a:rPr>
              <a:t>https://www.youtube.com/watch?v=xw419NKqMqw&amp;t=3s</a:t>
            </a:r>
            <a:endParaRPr lang="en-US" dirty="0"/>
          </a:p>
          <a:p>
            <a:r>
              <a:rPr lang="en-US" dirty="0"/>
              <a:t>https://www.youtube.com/watch?v=HHvdupHgeFg&amp;t=11s</a:t>
            </a:r>
          </a:p>
        </p:txBody>
      </p:sp>
    </p:spTree>
    <p:extLst>
      <p:ext uri="{BB962C8B-B14F-4D97-AF65-F5344CB8AC3E}">
        <p14:creationId xmlns:p14="http://schemas.microsoft.com/office/powerpoint/2010/main" val="3021724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A9DD-EC13-71BE-58BF-535C83949A62}"/>
              </a:ext>
            </a:extLst>
          </p:cNvPr>
          <p:cNvSpPr>
            <a:spLocks noGrp="1"/>
          </p:cNvSpPr>
          <p:nvPr>
            <p:ph type="title"/>
          </p:nvPr>
        </p:nvSpPr>
        <p:spPr>
          <a:xfrm>
            <a:off x="214746" y="61046"/>
            <a:ext cx="11977254" cy="1325563"/>
          </a:xfrm>
        </p:spPr>
        <p:txBody>
          <a:bodyPr/>
          <a:lstStyle/>
          <a:p>
            <a:r>
              <a:rPr lang="en-IN" b="1" dirty="0"/>
              <a:t>Installing and opening PLINK</a:t>
            </a:r>
            <a:endParaRPr lang="en-US" b="1" dirty="0"/>
          </a:p>
        </p:txBody>
      </p:sp>
      <p:sp>
        <p:nvSpPr>
          <p:cNvPr id="3" name="Content Placeholder 2">
            <a:extLst>
              <a:ext uri="{FF2B5EF4-FFF2-40B4-BE49-F238E27FC236}">
                <a16:creationId xmlns:a16="http://schemas.microsoft.com/office/drawing/2014/main" id="{BA81EBA8-1CD9-7778-5586-9D33226BD9D5}"/>
              </a:ext>
            </a:extLst>
          </p:cNvPr>
          <p:cNvSpPr>
            <a:spLocks noGrp="1"/>
          </p:cNvSpPr>
          <p:nvPr>
            <p:ph idx="1"/>
          </p:nvPr>
        </p:nvSpPr>
        <p:spPr>
          <a:xfrm>
            <a:off x="0" y="1386609"/>
            <a:ext cx="12192000" cy="5126182"/>
          </a:xfrm>
        </p:spPr>
        <p:txBody>
          <a:bodyPr>
            <a:normAutofit/>
          </a:bodyPr>
          <a:lstStyle/>
          <a:p>
            <a:pPr marL="514350" indent="-514350">
              <a:buFont typeface="+mj-lt"/>
              <a:buAutoNum type="arabicPeriod"/>
            </a:pPr>
            <a:r>
              <a:rPr lang="en-US" sz="2400" dirty="0"/>
              <a:t>Download plink from official website (below), binary downloads section</a:t>
            </a:r>
          </a:p>
          <a:p>
            <a:r>
              <a:rPr lang="en-US" sz="2400" dirty="0">
                <a:hlinkClick r:id="rId2"/>
              </a:rPr>
              <a:t>https://www.cog-genomics.org/plink/</a:t>
            </a:r>
            <a:endParaRPr lang="en-US" sz="2400" dirty="0"/>
          </a:p>
          <a:p>
            <a:pPr marL="514350" indent="-514350">
              <a:buFont typeface="+mj-lt"/>
              <a:buAutoNum type="arabicPeriod" startAt="2"/>
            </a:pPr>
            <a:r>
              <a:rPr lang="en-US" sz="2400" dirty="0"/>
              <a:t>Unpack the zip file on your computer and copy plink.exe to the directory where you want to do the analysis</a:t>
            </a:r>
          </a:p>
          <a:p>
            <a:pPr marL="514350" indent="-514350">
              <a:buFont typeface="+mj-lt"/>
              <a:buAutoNum type="arabicPeriod" startAt="2"/>
            </a:pPr>
            <a:r>
              <a:rPr lang="en-US" sz="2400" dirty="0"/>
              <a:t>Navigate to the analysis directory via the command prompt </a:t>
            </a:r>
          </a:p>
          <a:p>
            <a:pPr marL="971550" lvl="1" indent="-514350">
              <a:buFont typeface="+mj-lt"/>
              <a:buAutoNum type="alphaLcPeriod"/>
            </a:pPr>
            <a:r>
              <a:rPr lang="en-US" sz="2000" dirty="0"/>
              <a:t> open command prompt by typing </a:t>
            </a:r>
            <a:r>
              <a:rPr lang="en-US" sz="2000" dirty="0" err="1"/>
              <a:t>cmd</a:t>
            </a:r>
            <a:r>
              <a:rPr lang="en-US" sz="2000" dirty="0"/>
              <a:t> </a:t>
            </a:r>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r>
              <a:rPr lang="en-US" sz="2000" dirty="0"/>
              <a:t>Use the default drive or change it if different and run the plink.exe program by typing plink</a:t>
            </a:r>
          </a:p>
          <a:p>
            <a:pPr marL="457200" lvl="1" indent="0">
              <a:buNone/>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a:p>
            <a:pPr marL="971550" lvl="1" indent="-514350">
              <a:buFont typeface="+mj-lt"/>
              <a:buAutoNum type="alphaLcPeriod"/>
            </a:pPr>
            <a:endParaRPr lang="en-US" sz="2000" dirty="0"/>
          </a:p>
        </p:txBody>
      </p:sp>
      <p:pic>
        <p:nvPicPr>
          <p:cNvPr id="5" name="Picture 4">
            <a:extLst>
              <a:ext uri="{FF2B5EF4-FFF2-40B4-BE49-F238E27FC236}">
                <a16:creationId xmlns:a16="http://schemas.microsoft.com/office/drawing/2014/main" id="{13006B87-B752-565D-C101-B17EC89019CE}"/>
              </a:ext>
            </a:extLst>
          </p:cNvPr>
          <p:cNvPicPr>
            <a:picLocks noChangeAspect="1"/>
          </p:cNvPicPr>
          <p:nvPr/>
        </p:nvPicPr>
        <p:blipFill>
          <a:blip r:embed="rId3"/>
          <a:stretch>
            <a:fillRect/>
          </a:stretch>
        </p:blipFill>
        <p:spPr>
          <a:xfrm>
            <a:off x="1080654" y="3715402"/>
            <a:ext cx="3186546" cy="1051232"/>
          </a:xfrm>
          <a:prstGeom prst="rect">
            <a:avLst/>
          </a:prstGeom>
        </p:spPr>
      </p:pic>
      <p:pic>
        <p:nvPicPr>
          <p:cNvPr id="7" name="Picture 6">
            <a:extLst>
              <a:ext uri="{FF2B5EF4-FFF2-40B4-BE49-F238E27FC236}">
                <a16:creationId xmlns:a16="http://schemas.microsoft.com/office/drawing/2014/main" id="{0277F167-2513-C7E3-4380-8D38723989A1}"/>
              </a:ext>
            </a:extLst>
          </p:cNvPr>
          <p:cNvPicPr>
            <a:picLocks noChangeAspect="1"/>
          </p:cNvPicPr>
          <p:nvPr/>
        </p:nvPicPr>
        <p:blipFill>
          <a:blip r:embed="rId4"/>
          <a:stretch>
            <a:fillRect/>
          </a:stretch>
        </p:blipFill>
        <p:spPr>
          <a:xfrm>
            <a:off x="1080654" y="5195161"/>
            <a:ext cx="2438400" cy="828675"/>
          </a:xfrm>
          <a:prstGeom prst="rect">
            <a:avLst/>
          </a:prstGeom>
        </p:spPr>
      </p:pic>
    </p:spTree>
    <p:extLst>
      <p:ext uri="{BB962C8B-B14F-4D97-AF65-F5344CB8AC3E}">
        <p14:creationId xmlns:p14="http://schemas.microsoft.com/office/powerpoint/2010/main" val="3257072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6DBF3-67F6-011C-1381-382AE6DE8385}"/>
              </a:ext>
            </a:extLst>
          </p:cNvPr>
          <p:cNvSpPr>
            <a:spLocks noGrp="1"/>
          </p:cNvSpPr>
          <p:nvPr>
            <p:ph type="title"/>
          </p:nvPr>
        </p:nvSpPr>
        <p:spPr/>
        <p:txBody>
          <a:bodyPr/>
          <a:lstStyle/>
          <a:p>
            <a:r>
              <a:rPr lang="en-IN" dirty="0"/>
              <a:t>Genotype files for practice in PLINK </a:t>
            </a:r>
            <a:endParaRPr lang="en-US" dirty="0"/>
          </a:p>
        </p:txBody>
      </p:sp>
      <p:sp>
        <p:nvSpPr>
          <p:cNvPr id="3" name="Content Placeholder 2">
            <a:extLst>
              <a:ext uri="{FF2B5EF4-FFF2-40B4-BE49-F238E27FC236}">
                <a16:creationId xmlns:a16="http://schemas.microsoft.com/office/drawing/2014/main" id="{390C80C8-3911-AE76-DBAE-5C7347A0CCEB}"/>
              </a:ext>
            </a:extLst>
          </p:cNvPr>
          <p:cNvSpPr>
            <a:spLocks noGrp="1"/>
          </p:cNvSpPr>
          <p:nvPr>
            <p:ph idx="1"/>
          </p:nvPr>
        </p:nvSpPr>
        <p:spPr>
          <a:xfrm>
            <a:off x="671945" y="1576243"/>
            <a:ext cx="10515600" cy="4351338"/>
          </a:xfrm>
        </p:spPr>
        <p:txBody>
          <a:bodyPr/>
          <a:lstStyle/>
          <a:p>
            <a:r>
              <a:rPr lang="en-IN" dirty="0"/>
              <a:t>File formats: BED, BIM and FAM are binary PLINK formats</a:t>
            </a:r>
          </a:p>
          <a:p>
            <a:r>
              <a:rPr lang="en-US" dirty="0"/>
              <a:t>Note: All three files have exactly the same name, and differing only in the file extension (so that all three files can be referred using the common name)</a:t>
            </a:r>
          </a:p>
          <a:p>
            <a:r>
              <a:rPr lang="en-US" b="0" i="0" dirty="0">
                <a:solidFill>
                  <a:srgbClr val="333333"/>
                </a:solidFill>
                <a:effectLst/>
                <a:latin typeface="Helvetica Neue"/>
              </a:rPr>
              <a:t> </a:t>
            </a:r>
            <a:r>
              <a:rPr lang="en-US" dirty="0"/>
              <a:t>These three files belong together, and while individual files alone could give you some information, all three are needed to analyze the data</a:t>
            </a:r>
          </a:p>
        </p:txBody>
      </p:sp>
      <p:pic>
        <p:nvPicPr>
          <p:cNvPr id="5" name="Picture 4">
            <a:extLst>
              <a:ext uri="{FF2B5EF4-FFF2-40B4-BE49-F238E27FC236}">
                <a16:creationId xmlns:a16="http://schemas.microsoft.com/office/drawing/2014/main" id="{78751BB3-DAFB-CAE0-2E4E-6434998FEBD1}"/>
              </a:ext>
            </a:extLst>
          </p:cNvPr>
          <p:cNvPicPr>
            <a:picLocks noChangeAspect="1"/>
          </p:cNvPicPr>
          <p:nvPr/>
        </p:nvPicPr>
        <p:blipFill rotWithShape="1">
          <a:blip r:embed="rId2"/>
          <a:srcRect b="43899"/>
          <a:stretch/>
        </p:blipFill>
        <p:spPr>
          <a:xfrm>
            <a:off x="838200" y="4821382"/>
            <a:ext cx="10841222" cy="1355581"/>
          </a:xfrm>
          <a:prstGeom prst="rect">
            <a:avLst/>
          </a:prstGeom>
        </p:spPr>
      </p:pic>
    </p:spTree>
    <p:extLst>
      <p:ext uri="{BB962C8B-B14F-4D97-AF65-F5344CB8AC3E}">
        <p14:creationId xmlns:p14="http://schemas.microsoft.com/office/powerpoint/2010/main" val="902896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2D36-06B4-6EC8-D7A7-2BC0159308F8}"/>
              </a:ext>
            </a:extLst>
          </p:cNvPr>
          <p:cNvSpPr>
            <a:spLocks noGrp="1"/>
          </p:cNvSpPr>
          <p:nvPr>
            <p:ph type="title"/>
          </p:nvPr>
        </p:nvSpPr>
        <p:spPr>
          <a:xfrm>
            <a:off x="626917" y="573375"/>
            <a:ext cx="10515600" cy="1325563"/>
          </a:xfrm>
        </p:spPr>
        <p:txBody>
          <a:bodyPr/>
          <a:lstStyle/>
          <a:p>
            <a:r>
              <a:rPr lang="en-US" b="1" i="0" dirty="0">
                <a:solidFill>
                  <a:srgbClr val="333333"/>
                </a:solidFill>
                <a:effectLst/>
                <a:latin typeface="Helvetica Neue"/>
              </a:rPr>
              <a:t>Fam file - Info on individuals</a:t>
            </a:r>
            <a:endParaRPr lang="en-US" dirty="0"/>
          </a:p>
        </p:txBody>
      </p:sp>
      <p:sp>
        <p:nvSpPr>
          <p:cNvPr id="3" name="Content Placeholder 2">
            <a:extLst>
              <a:ext uri="{FF2B5EF4-FFF2-40B4-BE49-F238E27FC236}">
                <a16:creationId xmlns:a16="http://schemas.microsoft.com/office/drawing/2014/main" id="{4C08A126-227D-EC89-61C4-264A7810D8B2}"/>
              </a:ext>
            </a:extLst>
          </p:cNvPr>
          <p:cNvSpPr>
            <a:spLocks noGrp="1"/>
          </p:cNvSpPr>
          <p:nvPr>
            <p:ph idx="1"/>
          </p:nvPr>
        </p:nvSpPr>
        <p:spPr>
          <a:xfrm>
            <a:off x="626917" y="1898938"/>
            <a:ext cx="10938165" cy="4931786"/>
          </a:xfrm>
        </p:spPr>
        <p:txBody>
          <a:bodyPr>
            <a:normAutofit/>
          </a:bodyPr>
          <a:lstStyle/>
          <a:p>
            <a:r>
              <a:rPr lang="en-US" sz="2400" b="0" i="0" dirty="0">
                <a:solidFill>
                  <a:srgbClr val="333333"/>
                </a:solidFill>
                <a:effectLst/>
              </a:rPr>
              <a:t>It is just a plain text file with six columns and no header</a:t>
            </a:r>
          </a:p>
          <a:p>
            <a:r>
              <a:rPr lang="en-US" sz="2400" b="0" i="0" dirty="0">
                <a:solidFill>
                  <a:srgbClr val="333333"/>
                </a:solidFill>
                <a:effectLst/>
              </a:rPr>
              <a:t>The first column is the family identification abbreviated as FID</a:t>
            </a:r>
          </a:p>
          <a:p>
            <a:r>
              <a:rPr lang="en-US" sz="2400" b="0" i="0" dirty="0">
                <a:solidFill>
                  <a:srgbClr val="333333"/>
                </a:solidFill>
                <a:effectLst/>
              </a:rPr>
              <a:t>The second column is the "within family ID", which is just simply called "individual ID" and abbreviated as IID</a:t>
            </a:r>
          </a:p>
          <a:p>
            <a:r>
              <a:rPr lang="en-US" sz="2400" b="0" i="0" dirty="0">
                <a:solidFill>
                  <a:srgbClr val="333333"/>
                </a:solidFill>
                <a:effectLst/>
              </a:rPr>
              <a:t>If parents are genotyped their ID in the third and fourth columns. if parents are not known, or at the time of genotyping, it is set to 0</a:t>
            </a:r>
          </a:p>
          <a:p>
            <a:r>
              <a:rPr lang="en-US" sz="2400" b="0" i="0" dirty="0">
                <a:solidFill>
                  <a:srgbClr val="333333"/>
                </a:solidFill>
                <a:effectLst/>
              </a:rPr>
              <a:t>Fifth column is gender information: 1 is for males, 2 for females, and 0 is unknown</a:t>
            </a:r>
          </a:p>
          <a:p>
            <a:r>
              <a:rPr lang="en-US" sz="2400" b="0" i="0" dirty="0">
                <a:solidFill>
                  <a:srgbClr val="333333"/>
                </a:solidFill>
                <a:effectLst/>
              </a:rPr>
              <a:t>The sixth column is to denote the phenotype of the animal in the IID column. Because this is only a single column, only a single phenotype could be specified. In a case-control study the numerical value 1 is reserved for controls, and 2 for the cases.  In the case of missing values, you can use zero or minus nine</a:t>
            </a:r>
          </a:p>
          <a:p>
            <a:r>
              <a:rPr lang="en-US" sz="2400" dirty="0">
                <a:solidFill>
                  <a:srgbClr val="333333"/>
                </a:solidFill>
              </a:rPr>
              <a:t>Number of rows give number of individuals (here , 4653)</a:t>
            </a:r>
            <a:endParaRPr lang="en-US" sz="2400" dirty="0"/>
          </a:p>
        </p:txBody>
      </p:sp>
      <p:pic>
        <p:nvPicPr>
          <p:cNvPr id="5" name="Picture 4">
            <a:extLst>
              <a:ext uri="{FF2B5EF4-FFF2-40B4-BE49-F238E27FC236}">
                <a16:creationId xmlns:a16="http://schemas.microsoft.com/office/drawing/2014/main" id="{5254D406-E8A3-4AD5-E6F0-83CE7148505E}"/>
              </a:ext>
            </a:extLst>
          </p:cNvPr>
          <p:cNvPicPr>
            <a:picLocks noChangeAspect="1"/>
          </p:cNvPicPr>
          <p:nvPr/>
        </p:nvPicPr>
        <p:blipFill>
          <a:blip r:embed="rId2"/>
          <a:stretch>
            <a:fillRect/>
          </a:stretch>
        </p:blipFill>
        <p:spPr>
          <a:xfrm>
            <a:off x="8753475" y="0"/>
            <a:ext cx="3438525" cy="2752725"/>
          </a:xfrm>
          <a:prstGeom prst="rect">
            <a:avLst/>
          </a:prstGeom>
        </p:spPr>
      </p:pic>
    </p:spTree>
    <p:extLst>
      <p:ext uri="{BB962C8B-B14F-4D97-AF65-F5344CB8AC3E}">
        <p14:creationId xmlns:p14="http://schemas.microsoft.com/office/powerpoint/2010/main" val="3748921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7B0ED-28DA-C87B-02AC-E9FAC6030F2A}"/>
              </a:ext>
            </a:extLst>
          </p:cNvPr>
          <p:cNvSpPr>
            <a:spLocks noGrp="1"/>
          </p:cNvSpPr>
          <p:nvPr>
            <p:ph idx="1"/>
          </p:nvPr>
        </p:nvSpPr>
        <p:spPr>
          <a:xfrm>
            <a:off x="0" y="1724818"/>
            <a:ext cx="11970327" cy="4286392"/>
          </a:xfrm>
        </p:spPr>
        <p:txBody>
          <a:bodyPr>
            <a:noAutofit/>
          </a:bodyPr>
          <a:lstStyle/>
          <a:p>
            <a:r>
              <a:rPr lang="en-US" sz="2200" b="0" i="0" dirty="0">
                <a:solidFill>
                  <a:srgbClr val="333333"/>
                </a:solidFill>
                <a:effectLst/>
              </a:rPr>
              <a:t>Contains locations of all SNPs in the data and number of rows in the .</a:t>
            </a:r>
            <a:r>
              <a:rPr lang="en-US" sz="2200" b="0" i="0" dirty="0" err="1">
                <a:solidFill>
                  <a:srgbClr val="333333"/>
                </a:solidFill>
                <a:effectLst/>
              </a:rPr>
              <a:t>bim</a:t>
            </a:r>
            <a:r>
              <a:rPr lang="en-US" sz="2200" b="0" i="0" dirty="0">
                <a:solidFill>
                  <a:srgbClr val="333333"/>
                </a:solidFill>
                <a:effectLst/>
              </a:rPr>
              <a:t> file shows how many SNPs are in the data set (Here, 53,347 SNPs)</a:t>
            </a:r>
          </a:p>
          <a:p>
            <a:r>
              <a:rPr lang="en-US" sz="2200" dirty="0">
                <a:solidFill>
                  <a:srgbClr val="333333"/>
                </a:solidFill>
              </a:rPr>
              <a:t>F</a:t>
            </a:r>
            <a:r>
              <a:rPr lang="en-US" sz="2200" b="0" i="0" dirty="0">
                <a:solidFill>
                  <a:srgbClr val="333333"/>
                </a:solidFill>
                <a:effectLst/>
              </a:rPr>
              <a:t>irst column contains chromosome number where the SNP is located</a:t>
            </a:r>
            <a:endParaRPr lang="en-US" sz="2200" dirty="0">
              <a:solidFill>
                <a:srgbClr val="333333"/>
              </a:solidFill>
            </a:endParaRPr>
          </a:p>
          <a:p>
            <a:r>
              <a:rPr lang="en-US" sz="2200" b="0" i="0" dirty="0">
                <a:solidFill>
                  <a:srgbClr val="333333"/>
                </a:solidFill>
                <a:effectLst/>
              </a:rPr>
              <a:t>Second column is the SNP name, predefined during the construction of the SNP chip and is fixed</a:t>
            </a:r>
          </a:p>
          <a:p>
            <a:r>
              <a:rPr lang="en-US" sz="2200" dirty="0">
                <a:solidFill>
                  <a:srgbClr val="333333"/>
                </a:solidFill>
              </a:rPr>
              <a:t>T</a:t>
            </a:r>
            <a:r>
              <a:rPr lang="en-US" sz="2200" b="0" i="0" dirty="0">
                <a:solidFill>
                  <a:srgbClr val="333333"/>
                </a:solidFill>
                <a:effectLst/>
              </a:rPr>
              <a:t>hird column is the position of the SNP in </a:t>
            </a:r>
            <a:r>
              <a:rPr lang="en-US" sz="2200" b="0" i="0" dirty="0" err="1">
                <a:solidFill>
                  <a:srgbClr val="333333"/>
                </a:solidFill>
                <a:effectLst/>
              </a:rPr>
              <a:t>Morgans</a:t>
            </a:r>
            <a:r>
              <a:rPr lang="en-US" sz="2200" b="0" i="0" dirty="0">
                <a:solidFill>
                  <a:srgbClr val="333333"/>
                </a:solidFill>
                <a:effectLst/>
              </a:rPr>
              <a:t> or centimorgans, with zero if you do not know</a:t>
            </a:r>
            <a:endParaRPr lang="en-US" sz="2200" dirty="0">
              <a:solidFill>
                <a:srgbClr val="333333"/>
              </a:solidFill>
            </a:endParaRPr>
          </a:p>
          <a:p>
            <a:r>
              <a:rPr lang="en-US" sz="2200" b="0" i="0" dirty="0">
                <a:solidFill>
                  <a:srgbClr val="333333"/>
                </a:solidFill>
                <a:effectLst/>
              </a:rPr>
              <a:t>The fourth column is base pair coordinate of the SNP. Example: </a:t>
            </a:r>
            <a:r>
              <a:rPr lang="en-US" sz="2200" dirty="0">
                <a:solidFill>
                  <a:srgbClr val="333333"/>
                </a:solidFill>
              </a:rPr>
              <a:t>T</a:t>
            </a:r>
            <a:r>
              <a:rPr lang="en-US" sz="2200" b="0" i="0" dirty="0">
                <a:solidFill>
                  <a:srgbClr val="333333"/>
                </a:solidFill>
                <a:effectLst/>
              </a:rPr>
              <a:t>he SNP on the top of the list is on the 109,256,497th position from the start of chromosome 1</a:t>
            </a:r>
          </a:p>
          <a:p>
            <a:r>
              <a:rPr lang="en-US" sz="2200" b="0" i="0" dirty="0">
                <a:solidFill>
                  <a:srgbClr val="333333"/>
                </a:solidFill>
                <a:effectLst/>
              </a:rPr>
              <a:t>Fifth and sixth are the alleles for respective SNPs. </a:t>
            </a:r>
          </a:p>
          <a:p>
            <a:pPr lvl="1"/>
            <a:r>
              <a:rPr lang="en-US" sz="2200" b="0" i="0" dirty="0">
                <a:solidFill>
                  <a:srgbClr val="333333"/>
                </a:solidFill>
                <a:effectLst/>
              </a:rPr>
              <a:t>All SNPs on the chips are </a:t>
            </a:r>
            <a:r>
              <a:rPr lang="en-US" sz="2200" b="1" i="0" dirty="0">
                <a:solidFill>
                  <a:srgbClr val="333333"/>
                </a:solidFill>
                <a:effectLst/>
              </a:rPr>
              <a:t>biallelic</a:t>
            </a:r>
            <a:r>
              <a:rPr lang="en-US" sz="2200" b="0" i="0" dirty="0">
                <a:solidFill>
                  <a:srgbClr val="333333"/>
                </a:solidFill>
                <a:effectLst/>
              </a:rPr>
              <a:t> by design, so you always see only two alleles in each row. </a:t>
            </a:r>
          </a:p>
          <a:p>
            <a:pPr lvl="1"/>
            <a:r>
              <a:rPr lang="en-US" sz="2200" b="0" i="0" dirty="0">
                <a:solidFill>
                  <a:srgbClr val="333333"/>
                </a:solidFill>
                <a:effectLst/>
              </a:rPr>
              <a:t>Therefore, for each SNP there could be only these two characters representing the genotype </a:t>
            </a:r>
          </a:p>
          <a:p>
            <a:pPr lvl="1"/>
            <a:r>
              <a:rPr lang="en-US" sz="2200" dirty="0">
                <a:solidFill>
                  <a:srgbClr val="333333"/>
                </a:solidFill>
              </a:rPr>
              <a:t>T</a:t>
            </a:r>
            <a:r>
              <a:rPr lang="en-US" sz="2200" b="0" i="0" dirty="0">
                <a:solidFill>
                  <a:srgbClr val="333333"/>
                </a:solidFill>
                <a:effectLst/>
              </a:rPr>
              <a:t>he character representing the missing genotypes coded as zero by default</a:t>
            </a:r>
          </a:p>
          <a:p>
            <a:pPr lvl="1"/>
            <a:r>
              <a:rPr lang="en-US" sz="2200" b="0" i="0" dirty="0">
                <a:solidFill>
                  <a:srgbClr val="333333"/>
                </a:solidFill>
                <a:effectLst/>
              </a:rPr>
              <a:t>Very important concept that will be relevant to merging SNP data sets </a:t>
            </a:r>
          </a:p>
          <a:p>
            <a:pPr lvl="1"/>
            <a:r>
              <a:rPr lang="en-US" sz="2200" b="0" i="0" dirty="0">
                <a:solidFill>
                  <a:srgbClr val="333333"/>
                </a:solidFill>
                <a:effectLst/>
              </a:rPr>
              <a:t>Genotypes in column five usually denote the </a:t>
            </a:r>
            <a:r>
              <a:rPr lang="en-US" sz="2200" b="1" i="0" dirty="0">
                <a:solidFill>
                  <a:srgbClr val="333333"/>
                </a:solidFill>
                <a:effectLst/>
              </a:rPr>
              <a:t>minor allele </a:t>
            </a:r>
            <a:r>
              <a:rPr lang="en-US" sz="2200" b="0" i="0" dirty="0">
                <a:solidFill>
                  <a:srgbClr val="333333"/>
                </a:solidFill>
                <a:effectLst/>
              </a:rPr>
              <a:t>and in column six the </a:t>
            </a:r>
            <a:r>
              <a:rPr lang="en-US" sz="2200" b="1" i="0" dirty="0">
                <a:solidFill>
                  <a:srgbClr val="333333"/>
                </a:solidFill>
                <a:effectLst/>
              </a:rPr>
              <a:t>major allele</a:t>
            </a:r>
          </a:p>
          <a:p>
            <a:endParaRPr lang="en-US" sz="2200" dirty="0"/>
          </a:p>
        </p:txBody>
      </p:sp>
      <p:pic>
        <p:nvPicPr>
          <p:cNvPr id="5" name="Picture 4">
            <a:extLst>
              <a:ext uri="{FF2B5EF4-FFF2-40B4-BE49-F238E27FC236}">
                <a16:creationId xmlns:a16="http://schemas.microsoft.com/office/drawing/2014/main" id="{A44B9369-4A37-5CC8-F32C-E68D6FFE1189}"/>
              </a:ext>
            </a:extLst>
          </p:cNvPr>
          <p:cNvPicPr>
            <a:picLocks noChangeAspect="1"/>
          </p:cNvPicPr>
          <p:nvPr/>
        </p:nvPicPr>
        <p:blipFill rotWithShape="1">
          <a:blip r:embed="rId2"/>
          <a:srcRect r="6023"/>
          <a:stretch/>
        </p:blipFill>
        <p:spPr>
          <a:xfrm>
            <a:off x="7883236" y="1"/>
            <a:ext cx="4308763" cy="1724817"/>
          </a:xfrm>
          <a:prstGeom prst="rect">
            <a:avLst/>
          </a:prstGeom>
        </p:spPr>
      </p:pic>
      <p:sp>
        <p:nvSpPr>
          <p:cNvPr id="6" name="Title 1">
            <a:extLst>
              <a:ext uri="{FF2B5EF4-FFF2-40B4-BE49-F238E27FC236}">
                <a16:creationId xmlns:a16="http://schemas.microsoft.com/office/drawing/2014/main" id="{81319337-7E2B-EB1A-273F-15C40EB1A1B6}"/>
              </a:ext>
            </a:extLst>
          </p:cNvPr>
          <p:cNvSpPr txBox="1">
            <a:spLocks/>
          </p:cNvSpPr>
          <p:nvPr/>
        </p:nvSpPr>
        <p:spPr>
          <a:xfrm>
            <a:off x="211281" y="399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333333"/>
                </a:solidFill>
                <a:latin typeface="Helvetica Neue"/>
              </a:rPr>
              <a:t>Bim</a:t>
            </a:r>
            <a:r>
              <a:rPr lang="en-US" b="1" dirty="0">
                <a:solidFill>
                  <a:srgbClr val="333333"/>
                </a:solidFill>
                <a:latin typeface="Helvetica Neue"/>
              </a:rPr>
              <a:t> file – SNP location info</a:t>
            </a:r>
            <a:endParaRPr lang="en-US" dirty="0"/>
          </a:p>
        </p:txBody>
      </p:sp>
    </p:spTree>
    <p:extLst>
      <p:ext uri="{BB962C8B-B14F-4D97-AF65-F5344CB8AC3E}">
        <p14:creationId xmlns:p14="http://schemas.microsoft.com/office/powerpoint/2010/main" val="2288443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7B0ED-28DA-C87B-02AC-E9FAC6030F2A}"/>
              </a:ext>
            </a:extLst>
          </p:cNvPr>
          <p:cNvSpPr>
            <a:spLocks noGrp="1"/>
          </p:cNvSpPr>
          <p:nvPr>
            <p:ph idx="1"/>
          </p:nvPr>
        </p:nvSpPr>
        <p:spPr>
          <a:xfrm>
            <a:off x="0" y="1080151"/>
            <a:ext cx="11970327" cy="4286392"/>
          </a:xfrm>
        </p:spPr>
        <p:txBody>
          <a:bodyPr>
            <a:noAutofit/>
          </a:bodyPr>
          <a:lstStyle/>
          <a:p>
            <a:pPr algn="just"/>
            <a:r>
              <a:rPr lang="en-US" sz="2200" dirty="0">
                <a:solidFill>
                  <a:srgbClr val="333333"/>
                </a:solidFill>
              </a:rPr>
              <a:t>Not understandable format as it is coded in binary format </a:t>
            </a:r>
          </a:p>
          <a:p>
            <a:pPr algn="just"/>
            <a:r>
              <a:rPr lang="en-US" sz="2200" dirty="0">
                <a:solidFill>
                  <a:srgbClr val="333333"/>
                </a:solidFill>
              </a:rPr>
              <a:t>It is processed quicker by the computer since it's already translated from human-readable to a machine-readable format</a:t>
            </a:r>
          </a:p>
          <a:p>
            <a:pPr algn="just"/>
            <a:r>
              <a:rPr lang="en-US" sz="2200" dirty="0">
                <a:solidFill>
                  <a:srgbClr val="333333"/>
                </a:solidFill>
              </a:rPr>
              <a:t>The non-binary file format for the genotype is stored in the so-called ped and map files</a:t>
            </a:r>
          </a:p>
          <a:p>
            <a:pPr algn="just"/>
            <a:r>
              <a:rPr lang="en-US" sz="2200" dirty="0">
                <a:solidFill>
                  <a:srgbClr val="333333"/>
                </a:solidFill>
              </a:rPr>
              <a:t>These are very well-known file formats and widely used in various programs</a:t>
            </a:r>
          </a:p>
        </p:txBody>
      </p:sp>
      <p:sp>
        <p:nvSpPr>
          <p:cNvPr id="6" name="Title 1">
            <a:extLst>
              <a:ext uri="{FF2B5EF4-FFF2-40B4-BE49-F238E27FC236}">
                <a16:creationId xmlns:a16="http://schemas.microsoft.com/office/drawing/2014/main" id="{81319337-7E2B-EB1A-273F-15C40EB1A1B6}"/>
              </a:ext>
            </a:extLst>
          </p:cNvPr>
          <p:cNvSpPr txBox="1">
            <a:spLocks/>
          </p:cNvSpPr>
          <p:nvPr/>
        </p:nvSpPr>
        <p:spPr>
          <a:xfrm>
            <a:off x="211280" y="922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333333"/>
                </a:solidFill>
                <a:latin typeface="Helvetica Neue"/>
              </a:rPr>
              <a:t>Bed file – Individual genotypes</a:t>
            </a:r>
            <a:endParaRPr lang="en-US" dirty="0"/>
          </a:p>
        </p:txBody>
      </p:sp>
      <p:pic>
        <p:nvPicPr>
          <p:cNvPr id="4" name="Picture 3">
            <a:extLst>
              <a:ext uri="{FF2B5EF4-FFF2-40B4-BE49-F238E27FC236}">
                <a16:creationId xmlns:a16="http://schemas.microsoft.com/office/drawing/2014/main" id="{798B87B7-77A8-9445-93A7-0895EBDB61F9}"/>
              </a:ext>
            </a:extLst>
          </p:cNvPr>
          <p:cNvPicPr>
            <a:picLocks noChangeAspect="1"/>
          </p:cNvPicPr>
          <p:nvPr/>
        </p:nvPicPr>
        <p:blipFill>
          <a:blip r:embed="rId2"/>
          <a:stretch>
            <a:fillRect/>
          </a:stretch>
        </p:blipFill>
        <p:spPr>
          <a:xfrm>
            <a:off x="2982622" y="3223347"/>
            <a:ext cx="5305425" cy="3514725"/>
          </a:xfrm>
          <a:prstGeom prst="rect">
            <a:avLst/>
          </a:prstGeom>
        </p:spPr>
      </p:pic>
    </p:spTree>
    <p:extLst>
      <p:ext uri="{BB962C8B-B14F-4D97-AF65-F5344CB8AC3E}">
        <p14:creationId xmlns:p14="http://schemas.microsoft.com/office/powerpoint/2010/main" val="104716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AD48-23CA-8DC6-42E9-FA5ADDE6B37E}"/>
              </a:ext>
            </a:extLst>
          </p:cNvPr>
          <p:cNvSpPr>
            <a:spLocks noGrp="1"/>
          </p:cNvSpPr>
          <p:nvPr>
            <p:ph type="title"/>
          </p:nvPr>
        </p:nvSpPr>
        <p:spPr/>
        <p:txBody>
          <a:bodyPr/>
          <a:lstStyle/>
          <a:p>
            <a:pPr algn="just"/>
            <a:r>
              <a:rPr lang="en-IN" b="1" dirty="0"/>
              <a:t>Map file  </a:t>
            </a:r>
            <a:endParaRPr lang="en-US" b="1" dirty="0"/>
          </a:p>
        </p:txBody>
      </p:sp>
      <p:sp>
        <p:nvSpPr>
          <p:cNvPr id="3" name="Content Placeholder 2">
            <a:extLst>
              <a:ext uri="{FF2B5EF4-FFF2-40B4-BE49-F238E27FC236}">
                <a16:creationId xmlns:a16="http://schemas.microsoft.com/office/drawing/2014/main" id="{2C65726D-4C12-2BCE-6D23-747931B4D47A}"/>
              </a:ext>
            </a:extLst>
          </p:cNvPr>
          <p:cNvSpPr>
            <a:spLocks noGrp="1"/>
          </p:cNvSpPr>
          <p:nvPr>
            <p:ph idx="1"/>
          </p:nvPr>
        </p:nvSpPr>
        <p:spPr>
          <a:xfrm>
            <a:off x="158894" y="1690688"/>
            <a:ext cx="8791141" cy="4802187"/>
          </a:xfrm>
        </p:spPr>
        <p:txBody>
          <a:bodyPr>
            <a:normAutofit/>
          </a:bodyPr>
          <a:lstStyle/>
          <a:p>
            <a:pPr algn="just"/>
            <a:r>
              <a:rPr lang="en-US" b="0" i="0" dirty="0">
                <a:solidFill>
                  <a:srgbClr val="555555"/>
                </a:solidFill>
                <a:effectLst/>
              </a:rPr>
              <a:t>Variant (SNP) information file  with no header line, and one line per variant with the following 3-4 fields</a:t>
            </a:r>
          </a:p>
          <a:p>
            <a:pPr lvl="1" algn="just">
              <a:buFont typeface="+mj-lt"/>
              <a:buAutoNum type="arabicPeriod"/>
            </a:pPr>
            <a:r>
              <a:rPr lang="en-US" b="0" i="0" dirty="0">
                <a:solidFill>
                  <a:srgbClr val="555555"/>
                </a:solidFill>
                <a:effectLst/>
              </a:rPr>
              <a:t>Chromosome code. </a:t>
            </a:r>
          </a:p>
          <a:p>
            <a:pPr lvl="1" algn="just">
              <a:buFont typeface="+mj-lt"/>
              <a:buAutoNum type="arabicPeriod"/>
            </a:pPr>
            <a:r>
              <a:rPr lang="en-US" b="0" i="0" dirty="0">
                <a:solidFill>
                  <a:srgbClr val="555555"/>
                </a:solidFill>
                <a:effectLst/>
              </a:rPr>
              <a:t>Variant identifier</a:t>
            </a:r>
          </a:p>
          <a:p>
            <a:pPr lvl="1" algn="just">
              <a:buFont typeface="+mj-lt"/>
              <a:buAutoNum type="arabicPeriod"/>
            </a:pPr>
            <a:r>
              <a:rPr lang="en-US" b="0" i="0" dirty="0">
                <a:solidFill>
                  <a:srgbClr val="555555"/>
                </a:solidFill>
                <a:effectLst/>
              </a:rPr>
              <a:t>Position in </a:t>
            </a:r>
            <a:r>
              <a:rPr lang="en-US" b="0" i="0" dirty="0" err="1">
                <a:solidFill>
                  <a:srgbClr val="555555"/>
                </a:solidFill>
                <a:effectLst/>
              </a:rPr>
              <a:t>morgans</a:t>
            </a:r>
            <a:r>
              <a:rPr lang="en-US" b="0" i="0" dirty="0">
                <a:solidFill>
                  <a:srgbClr val="555555"/>
                </a:solidFill>
                <a:effectLst/>
              </a:rPr>
              <a:t> or centimorgans (dummy value '0')</a:t>
            </a:r>
          </a:p>
          <a:p>
            <a:pPr lvl="1" algn="just">
              <a:buFont typeface="+mj-lt"/>
              <a:buAutoNum type="arabicPeriod"/>
            </a:pPr>
            <a:r>
              <a:rPr lang="en-US" b="0" i="0" dirty="0">
                <a:solidFill>
                  <a:srgbClr val="555555"/>
                </a:solidFill>
                <a:effectLst/>
              </a:rPr>
              <a:t>Base-pair coordinate</a:t>
            </a:r>
          </a:p>
          <a:p>
            <a:pPr algn="just"/>
            <a:r>
              <a:rPr lang="en-US" b="0" i="0" dirty="0">
                <a:solidFill>
                  <a:srgbClr val="555555"/>
                </a:solidFill>
                <a:effectLst/>
              </a:rPr>
              <a:t>All lines must have the same number of columns (so either no lines contain the </a:t>
            </a:r>
            <a:r>
              <a:rPr lang="en-US" b="0" i="0" dirty="0" err="1">
                <a:solidFill>
                  <a:srgbClr val="555555"/>
                </a:solidFill>
                <a:effectLst/>
              </a:rPr>
              <a:t>morgans</a:t>
            </a:r>
            <a:r>
              <a:rPr lang="en-US" b="0" i="0" dirty="0">
                <a:solidFill>
                  <a:srgbClr val="555555"/>
                </a:solidFill>
                <a:effectLst/>
              </a:rPr>
              <a:t>/centimorgans column, or all of them do)</a:t>
            </a:r>
            <a:endParaRPr lang="en-US" dirty="0"/>
          </a:p>
        </p:txBody>
      </p:sp>
      <p:pic>
        <p:nvPicPr>
          <p:cNvPr id="5" name="Picture 4">
            <a:extLst>
              <a:ext uri="{FF2B5EF4-FFF2-40B4-BE49-F238E27FC236}">
                <a16:creationId xmlns:a16="http://schemas.microsoft.com/office/drawing/2014/main" id="{A07C5BB4-3978-A4B4-ACBF-DCE545E15329}"/>
              </a:ext>
            </a:extLst>
          </p:cNvPr>
          <p:cNvPicPr>
            <a:picLocks noChangeAspect="1"/>
          </p:cNvPicPr>
          <p:nvPr/>
        </p:nvPicPr>
        <p:blipFill>
          <a:blip r:embed="rId2"/>
          <a:stretch>
            <a:fillRect/>
          </a:stretch>
        </p:blipFill>
        <p:spPr>
          <a:xfrm>
            <a:off x="8977745" y="0"/>
            <a:ext cx="3214255" cy="2805929"/>
          </a:xfrm>
          <a:prstGeom prst="rect">
            <a:avLst/>
          </a:prstGeom>
        </p:spPr>
      </p:pic>
    </p:spTree>
    <p:extLst>
      <p:ext uri="{BB962C8B-B14F-4D97-AF65-F5344CB8AC3E}">
        <p14:creationId xmlns:p14="http://schemas.microsoft.com/office/powerpoint/2010/main" val="421912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AD48-23CA-8DC6-42E9-FA5ADDE6B37E}"/>
              </a:ext>
            </a:extLst>
          </p:cNvPr>
          <p:cNvSpPr>
            <a:spLocks noGrp="1"/>
          </p:cNvSpPr>
          <p:nvPr>
            <p:ph type="title"/>
          </p:nvPr>
        </p:nvSpPr>
        <p:spPr/>
        <p:txBody>
          <a:bodyPr/>
          <a:lstStyle/>
          <a:p>
            <a:pPr algn="just"/>
            <a:r>
              <a:rPr lang="en-IN" b="1" dirty="0"/>
              <a:t>Ped file </a:t>
            </a:r>
            <a:endParaRPr lang="en-US" b="1" dirty="0"/>
          </a:p>
        </p:txBody>
      </p:sp>
      <p:sp>
        <p:nvSpPr>
          <p:cNvPr id="3" name="Content Placeholder 2">
            <a:extLst>
              <a:ext uri="{FF2B5EF4-FFF2-40B4-BE49-F238E27FC236}">
                <a16:creationId xmlns:a16="http://schemas.microsoft.com/office/drawing/2014/main" id="{2C65726D-4C12-2BCE-6D23-747931B4D47A}"/>
              </a:ext>
            </a:extLst>
          </p:cNvPr>
          <p:cNvSpPr>
            <a:spLocks noGrp="1"/>
          </p:cNvSpPr>
          <p:nvPr>
            <p:ph idx="1"/>
          </p:nvPr>
        </p:nvSpPr>
        <p:spPr>
          <a:xfrm>
            <a:off x="214312" y="2130734"/>
            <a:ext cx="11437361" cy="4594802"/>
          </a:xfrm>
        </p:spPr>
        <p:txBody>
          <a:bodyPr>
            <a:normAutofit/>
          </a:bodyPr>
          <a:lstStyle/>
          <a:p>
            <a:pPr algn="just"/>
            <a:r>
              <a:rPr lang="en-US" b="0" i="0" dirty="0">
                <a:solidFill>
                  <a:srgbClr val="333333"/>
                </a:solidFill>
                <a:effectLst/>
                <a:latin typeface="Helvetica Neue"/>
              </a:rPr>
              <a:t>The </a:t>
            </a:r>
            <a:r>
              <a:rPr lang="en-US" b="0" i="0" u="none" strike="noStrike" dirty="0">
                <a:solidFill>
                  <a:srgbClr val="4183C4"/>
                </a:solidFill>
                <a:effectLst/>
                <a:latin typeface="Helvetica Neue"/>
              </a:rPr>
              <a:t>.ped</a:t>
            </a:r>
            <a:r>
              <a:rPr lang="en-US" b="0" i="0" dirty="0">
                <a:solidFill>
                  <a:srgbClr val="333333"/>
                </a:solidFill>
                <a:effectLst/>
                <a:latin typeface="Helvetica Neue"/>
              </a:rPr>
              <a:t> file structure is essentially the concatenation of the .fam file (one line per individual), followed by human-readable genotypes in text in text format, usually above 1GB size</a:t>
            </a:r>
          </a:p>
          <a:p>
            <a:pPr algn="just"/>
            <a:r>
              <a:rPr lang="en-US" dirty="0">
                <a:solidFill>
                  <a:srgbClr val="333333"/>
                </a:solidFill>
                <a:latin typeface="Helvetica Neue"/>
              </a:rPr>
              <a:t>First 6 columns same as fem file</a:t>
            </a:r>
            <a:endParaRPr lang="en-US" b="0" i="0" dirty="0">
              <a:solidFill>
                <a:srgbClr val="333333"/>
              </a:solidFill>
              <a:effectLst/>
              <a:latin typeface="Helvetica Neue"/>
            </a:endParaRPr>
          </a:p>
          <a:p>
            <a:pPr algn="just"/>
            <a:r>
              <a:rPr lang="en-US" b="0" i="0" dirty="0">
                <a:solidFill>
                  <a:srgbClr val="333333"/>
                </a:solidFill>
                <a:effectLst/>
                <a:latin typeface="Helvetica Neue"/>
              </a:rPr>
              <a:t>Seventh column onwards, every two columns represent one SNP in a space-delimited </a:t>
            </a:r>
            <a:r>
              <a:rPr lang="en-US" b="0" i="0" dirty="0" err="1">
                <a:solidFill>
                  <a:srgbClr val="333333"/>
                </a:solidFill>
                <a:effectLst/>
                <a:latin typeface="Helvetica Neue"/>
              </a:rPr>
              <a:t>format.mat</a:t>
            </a:r>
            <a:endParaRPr lang="en-US" b="0" i="0" dirty="0">
              <a:solidFill>
                <a:srgbClr val="333333"/>
              </a:solidFill>
              <a:effectLst/>
              <a:latin typeface="Helvetica Neue"/>
            </a:endParaRPr>
          </a:p>
          <a:p>
            <a:pPr algn="just"/>
            <a:endParaRPr lang="en-US" dirty="0">
              <a:solidFill>
                <a:srgbClr val="333333"/>
              </a:solidFill>
              <a:latin typeface="Helvetica Neue"/>
            </a:endParaRPr>
          </a:p>
          <a:p>
            <a:pPr algn="just"/>
            <a:endParaRPr lang="en-US" b="0" i="0" dirty="0">
              <a:solidFill>
                <a:srgbClr val="333333"/>
              </a:solidFill>
              <a:effectLst/>
              <a:latin typeface="Helvetica Neue"/>
            </a:endParaRPr>
          </a:p>
          <a:p>
            <a:pPr algn="just"/>
            <a:r>
              <a:rPr lang="en-US" b="0" i="0" dirty="0">
                <a:solidFill>
                  <a:srgbClr val="333333"/>
                </a:solidFill>
                <a:effectLst/>
                <a:latin typeface="Helvetica Neue"/>
              </a:rPr>
              <a:t>If both alleles same: Homozygous else Heterozygous</a:t>
            </a:r>
          </a:p>
          <a:p>
            <a:pPr algn="just"/>
            <a:endParaRPr lang="en-US" dirty="0"/>
          </a:p>
        </p:txBody>
      </p:sp>
      <p:pic>
        <p:nvPicPr>
          <p:cNvPr id="6" name="Picture 5">
            <a:extLst>
              <a:ext uri="{FF2B5EF4-FFF2-40B4-BE49-F238E27FC236}">
                <a16:creationId xmlns:a16="http://schemas.microsoft.com/office/drawing/2014/main" id="{CF565568-990D-027D-3266-4CA06DD453AC}"/>
              </a:ext>
            </a:extLst>
          </p:cNvPr>
          <p:cNvPicPr>
            <a:picLocks noChangeAspect="1"/>
          </p:cNvPicPr>
          <p:nvPr/>
        </p:nvPicPr>
        <p:blipFill>
          <a:blip r:embed="rId2"/>
          <a:stretch>
            <a:fillRect/>
          </a:stretch>
        </p:blipFill>
        <p:spPr>
          <a:xfrm>
            <a:off x="5500255" y="0"/>
            <a:ext cx="6691745" cy="2011740"/>
          </a:xfrm>
          <a:prstGeom prst="rect">
            <a:avLst/>
          </a:prstGeom>
        </p:spPr>
      </p:pic>
      <p:graphicFrame>
        <p:nvGraphicFramePr>
          <p:cNvPr id="7" name="Table 7">
            <a:extLst>
              <a:ext uri="{FF2B5EF4-FFF2-40B4-BE49-F238E27FC236}">
                <a16:creationId xmlns:a16="http://schemas.microsoft.com/office/drawing/2014/main" id="{50ACCAD9-FEF8-C4FB-8858-DDE2A75CD2BA}"/>
              </a:ext>
            </a:extLst>
          </p:cNvPr>
          <p:cNvGraphicFramePr>
            <a:graphicFrameLocks noGrp="1"/>
          </p:cNvGraphicFramePr>
          <p:nvPr>
            <p:extLst>
              <p:ext uri="{D42A27DB-BD31-4B8C-83A1-F6EECF244321}">
                <p14:modId xmlns:p14="http://schemas.microsoft.com/office/powerpoint/2010/main" val="3910705553"/>
              </p:ext>
            </p:extLst>
          </p:nvPr>
        </p:nvGraphicFramePr>
        <p:xfrm>
          <a:off x="1529267" y="4917593"/>
          <a:ext cx="8128000" cy="731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23342932"/>
                    </a:ext>
                  </a:extLst>
                </a:gridCol>
                <a:gridCol w="2032000">
                  <a:extLst>
                    <a:ext uri="{9D8B030D-6E8A-4147-A177-3AD203B41FA5}">
                      <a16:colId xmlns:a16="http://schemas.microsoft.com/office/drawing/2014/main" val="1597463758"/>
                    </a:ext>
                  </a:extLst>
                </a:gridCol>
                <a:gridCol w="2032000">
                  <a:extLst>
                    <a:ext uri="{9D8B030D-6E8A-4147-A177-3AD203B41FA5}">
                      <a16:colId xmlns:a16="http://schemas.microsoft.com/office/drawing/2014/main" val="287357646"/>
                    </a:ext>
                  </a:extLst>
                </a:gridCol>
                <a:gridCol w="2032000">
                  <a:extLst>
                    <a:ext uri="{9D8B030D-6E8A-4147-A177-3AD203B41FA5}">
                      <a16:colId xmlns:a16="http://schemas.microsoft.com/office/drawing/2014/main" val="682162988"/>
                    </a:ext>
                  </a:extLst>
                </a:gridCol>
              </a:tblGrid>
              <a:tr h="291716">
                <a:tc>
                  <a:txBody>
                    <a:bodyPr/>
                    <a:lstStyle/>
                    <a:p>
                      <a:pPr algn="ctr"/>
                      <a:r>
                        <a:rPr lang="en-IN" dirty="0"/>
                        <a:t>7</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8</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9</a:t>
                      </a:r>
                      <a:r>
                        <a:rPr lang="en-IN" baseline="30000" dirty="0"/>
                        <a:t>th</a:t>
                      </a:r>
                      <a:r>
                        <a:rPr lang="en-IN" dirty="0"/>
                        <a:t> column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10</a:t>
                      </a:r>
                      <a:r>
                        <a:rPr lang="en-IN" baseline="30000" dirty="0"/>
                        <a:t>th</a:t>
                      </a:r>
                      <a:r>
                        <a:rPr lang="en-IN" dirty="0"/>
                        <a:t> column</a:t>
                      </a:r>
                      <a:endParaRPr lang="en-US" dirty="0"/>
                    </a:p>
                  </a:txBody>
                  <a:tcPr/>
                </a:tc>
                <a:extLst>
                  <a:ext uri="{0D108BD9-81ED-4DB2-BD59-A6C34878D82A}">
                    <a16:rowId xmlns:a16="http://schemas.microsoft.com/office/drawing/2014/main" val="37757305"/>
                  </a:ext>
                </a:extLst>
              </a:tr>
              <a:tr h="291716">
                <a:tc>
                  <a:txBody>
                    <a:bodyPr/>
                    <a:lstStyle/>
                    <a:p>
                      <a:pPr algn="ctr"/>
                      <a:r>
                        <a:rPr lang="en-IN" dirty="0"/>
                        <a:t>Allele of SNP1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SNP2</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Allele of SNP2</a:t>
                      </a:r>
                      <a:endParaRPr lang="en-US" dirty="0"/>
                    </a:p>
                  </a:txBody>
                  <a:tcPr/>
                </a:tc>
                <a:extLst>
                  <a:ext uri="{0D108BD9-81ED-4DB2-BD59-A6C34878D82A}">
                    <a16:rowId xmlns:a16="http://schemas.microsoft.com/office/drawing/2014/main" val="1317285812"/>
                  </a:ext>
                </a:extLst>
              </a:tr>
            </a:tbl>
          </a:graphicData>
        </a:graphic>
      </p:graphicFrame>
    </p:spTree>
    <p:extLst>
      <p:ext uri="{BB962C8B-B14F-4D97-AF65-F5344CB8AC3E}">
        <p14:creationId xmlns:p14="http://schemas.microsoft.com/office/powerpoint/2010/main" val="1982004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433-ACC6-7CDA-52D4-60B1D9FF2EDA}"/>
              </a:ext>
            </a:extLst>
          </p:cNvPr>
          <p:cNvSpPr>
            <a:spLocks noGrp="1"/>
          </p:cNvSpPr>
          <p:nvPr>
            <p:ph type="title"/>
          </p:nvPr>
        </p:nvSpPr>
        <p:spPr/>
        <p:txBody>
          <a:bodyPr/>
          <a:lstStyle/>
          <a:p>
            <a:r>
              <a:rPr lang="en-IN" dirty="0"/>
              <a:t>PLINK COMMANDS</a:t>
            </a:r>
            <a:endParaRPr lang="en-US" dirty="0"/>
          </a:p>
        </p:txBody>
      </p:sp>
      <p:sp>
        <p:nvSpPr>
          <p:cNvPr id="3" name="Content Placeholder 2">
            <a:extLst>
              <a:ext uri="{FF2B5EF4-FFF2-40B4-BE49-F238E27FC236}">
                <a16:creationId xmlns:a16="http://schemas.microsoft.com/office/drawing/2014/main" id="{125A7330-EF40-3465-F3CB-EB4CC812F50D}"/>
              </a:ext>
            </a:extLst>
          </p:cNvPr>
          <p:cNvSpPr>
            <a:spLocks noGrp="1"/>
          </p:cNvSpPr>
          <p:nvPr>
            <p:ph idx="1"/>
          </p:nvPr>
        </p:nvSpPr>
        <p:spPr/>
        <p:txBody>
          <a:bodyPr/>
          <a:lstStyle/>
          <a:p>
            <a:r>
              <a:rPr lang="en-IN" dirty="0"/>
              <a:t>Using PLINK software, binary file format saved as </a:t>
            </a:r>
            <a:r>
              <a:rPr lang="en-IN" dirty="0" err="1"/>
              <a:t>bim</a:t>
            </a:r>
            <a:r>
              <a:rPr lang="en-IN" dirty="0"/>
              <a:t>, bed and fam should be converted to text-based genotype format such as ped and map files</a:t>
            </a:r>
          </a:p>
          <a:p>
            <a:r>
              <a:rPr lang="en-US" b="0" i="0" dirty="0">
                <a:solidFill>
                  <a:srgbClr val="333333"/>
                </a:solidFill>
                <a:effectLst/>
                <a:latin typeface="Helvetica Neue"/>
              </a:rPr>
              <a:t>After the program name, there are various options preceded by a double dash "--"</a:t>
            </a:r>
            <a:endParaRPr lang="en-IN" dirty="0"/>
          </a:p>
          <a:p>
            <a:r>
              <a:rPr lang="en-US" altLang="en-US" dirty="0"/>
              <a:t>The PLINK options come in two formats:</a:t>
            </a:r>
          </a:p>
          <a:p>
            <a:pPr marL="457200" lvl="1" indent="0" eaLnBrk="0" fontAlgn="base" hangingPunct="0">
              <a:lnSpc>
                <a:spcPct val="100000"/>
              </a:lnSpc>
              <a:spcBef>
                <a:spcPct val="0"/>
              </a:spcBef>
              <a:spcAft>
                <a:spcPct val="0"/>
              </a:spcAft>
              <a:buNone/>
            </a:pPr>
            <a:r>
              <a:rPr lang="en-US" altLang="en-US" dirty="0"/>
              <a:t>--optionName1</a:t>
            </a:r>
          </a:p>
          <a:p>
            <a:pPr marL="457200" lvl="1" indent="0" eaLnBrk="0" fontAlgn="base" hangingPunct="0">
              <a:lnSpc>
                <a:spcPct val="100000"/>
              </a:lnSpc>
              <a:spcBef>
                <a:spcPct val="0"/>
              </a:spcBef>
              <a:spcAft>
                <a:spcPct val="0"/>
              </a:spcAft>
              <a:buNone/>
            </a:pPr>
            <a:r>
              <a:rPr lang="en-US" altLang="en-US" dirty="0"/>
              <a:t>--optionName2 space additional Parameter(s)Related To Option Name2</a:t>
            </a:r>
          </a:p>
          <a:p>
            <a:endParaRPr lang="en-US" dirty="0"/>
          </a:p>
        </p:txBody>
      </p:sp>
    </p:spTree>
    <p:extLst>
      <p:ext uri="{BB962C8B-B14F-4D97-AF65-F5344CB8AC3E}">
        <p14:creationId xmlns:p14="http://schemas.microsoft.com/office/powerpoint/2010/main" val="13606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9F5-596B-DC07-0B85-1D1C74F4EF18}"/>
              </a:ext>
            </a:extLst>
          </p:cNvPr>
          <p:cNvSpPr>
            <a:spLocks noGrp="1"/>
          </p:cNvSpPr>
          <p:nvPr>
            <p:ph type="title"/>
          </p:nvPr>
        </p:nvSpPr>
        <p:spPr>
          <a:xfrm>
            <a:off x="838200" y="0"/>
            <a:ext cx="10515600" cy="1325563"/>
          </a:xfrm>
        </p:spPr>
        <p:txBody>
          <a:bodyPr/>
          <a:lstStyle/>
          <a:p>
            <a:r>
              <a:rPr lang="en-IN" dirty="0"/>
              <a:t>Goals of GWAS</a:t>
            </a:r>
            <a:endParaRPr lang="en-US" dirty="0"/>
          </a:p>
        </p:txBody>
      </p:sp>
      <p:sp>
        <p:nvSpPr>
          <p:cNvPr id="3" name="Content Placeholder 2">
            <a:extLst>
              <a:ext uri="{FF2B5EF4-FFF2-40B4-BE49-F238E27FC236}">
                <a16:creationId xmlns:a16="http://schemas.microsoft.com/office/drawing/2014/main" id="{B55167AC-5625-CA3A-4B94-3968B868E74A}"/>
              </a:ext>
            </a:extLst>
          </p:cNvPr>
          <p:cNvSpPr>
            <a:spLocks noGrp="1"/>
          </p:cNvSpPr>
          <p:nvPr>
            <p:ph idx="1"/>
          </p:nvPr>
        </p:nvSpPr>
        <p:spPr>
          <a:xfrm>
            <a:off x="689264" y="918083"/>
            <a:ext cx="10813472" cy="2687782"/>
          </a:xfrm>
        </p:spPr>
        <p:txBody>
          <a:bodyPr/>
          <a:lstStyle/>
          <a:p>
            <a:pPr algn="just"/>
            <a:r>
              <a:rPr lang="en-IN" dirty="0"/>
              <a:t>To test large portion of common </a:t>
            </a:r>
            <a:r>
              <a:rPr lang="en-IN" b="1" dirty="0"/>
              <a:t>single nucleotide genetic variation </a:t>
            </a:r>
            <a:r>
              <a:rPr lang="en-IN" dirty="0"/>
              <a:t>in the genome for association with a </a:t>
            </a:r>
            <a:r>
              <a:rPr lang="en-IN" b="1" dirty="0"/>
              <a:t>disease or variation </a:t>
            </a:r>
            <a:r>
              <a:rPr lang="en-IN" dirty="0"/>
              <a:t>in a quantitative trait</a:t>
            </a:r>
          </a:p>
          <a:p>
            <a:pPr algn="just"/>
            <a:r>
              <a:rPr lang="en-IN" dirty="0"/>
              <a:t>Find disease/quantitative trait-related variants </a:t>
            </a:r>
            <a:r>
              <a:rPr lang="en-IN" b="1" dirty="0"/>
              <a:t>without a prior hypothesis of gene function </a:t>
            </a:r>
            <a:endParaRPr lang="en-US" b="1" dirty="0"/>
          </a:p>
        </p:txBody>
      </p:sp>
      <p:pic>
        <p:nvPicPr>
          <p:cNvPr id="6" name="Picture 5">
            <a:extLst>
              <a:ext uri="{FF2B5EF4-FFF2-40B4-BE49-F238E27FC236}">
                <a16:creationId xmlns:a16="http://schemas.microsoft.com/office/drawing/2014/main" id="{E0DDEFA3-C536-0742-D9E8-788007FAC680}"/>
              </a:ext>
            </a:extLst>
          </p:cNvPr>
          <p:cNvPicPr>
            <a:picLocks noChangeAspect="1"/>
          </p:cNvPicPr>
          <p:nvPr/>
        </p:nvPicPr>
        <p:blipFill>
          <a:blip r:embed="rId2"/>
          <a:stretch>
            <a:fillRect/>
          </a:stretch>
        </p:blipFill>
        <p:spPr>
          <a:xfrm>
            <a:off x="5990899" y="2757055"/>
            <a:ext cx="5035961" cy="4100945"/>
          </a:xfrm>
          <a:prstGeom prst="rect">
            <a:avLst/>
          </a:prstGeom>
        </p:spPr>
      </p:pic>
    </p:spTree>
    <p:extLst>
      <p:ext uri="{BB962C8B-B14F-4D97-AF65-F5344CB8AC3E}">
        <p14:creationId xmlns:p14="http://schemas.microsoft.com/office/powerpoint/2010/main" val="1804822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828B-E682-E940-53F8-3C6887749504}"/>
              </a:ext>
            </a:extLst>
          </p:cNvPr>
          <p:cNvSpPr>
            <a:spLocks noGrp="1"/>
          </p:cNvSpPr>
          <p:nvPr>
            <p:ph type="title"/>
          </p:nvPr>
        </p:nvSpPr>
        <p:spPr/>
        <p:txBody>
          <a:bodyPr/>
          <a:lstStyle/>
          <a:p>
            <a:r>
              <a:rPr lang="en-IN" dirty="0"/>
              <a:t>Options used in command in this example</a:t>
            </a:r>
            <a:endParaRPr lang="en-US" dirty="0"/>
          </a:p>
        </p:txBody>
      </p:sp>
      <p:sp>
        <p:nvSpPr>
          <p:cNvPr id="3" name="Content Placeholder 2">
            <a:extLst>
              <a:ext uri="{FF2B5EF4-FFF2-40B4-BE49-F238E27FC236}">
                <a16:creationId xmlns:a16="http://schemas.microsoft.com/office/drawing/2014/main" id="{6CF3572F-2DBA-3122-ECAF-FC1128039D1D}"/>
              </a:ext>
            </a:extLst>
          </p:cNvPr>
          <p:cNvSpPr>
            <a:spLocks noGrp="1"/>
          </p:cNvSpPr>
          <p:nvPr>
            <p:ph idx="1"/>
          </p:nvPr>
        </p:nvSpPr>
        <p:spPr>
          <a:xfrm>
            <a:off x="838200" y="1825625"/>
            <a:ext cx="11145982" cy="4667250"/>
          </a:xfrm>
        </p:spPr>
        <p:txBody>
          <a:bodyPr>
            <a:normAutofit lnSpcReduction="10000"/>
          </a:bodyPr>
          <a:lstStyle/>
          <a:p>
            <a:r>
              <a:rPr lang="en-US" sz="2400" b="0" i="0" u="none" strike="noStrike" dirty="0">
                <a:solidFill>
                  <a:srgbClr val="4183C4"/>
                </a:solidFill>
                <a:effectLst/>
                <a:latin typeface="Helvetica Neue"/>
              </a:rPr>
              <a:t>--bfile</a:t>
            </a:r>
            <a:r>
              <a:rPr lang="en-US" sz="2400" b="0" i="0" dirty="0">
                <a:solidFill>
                  <a:srgbClr val="333333"/>
                </a:solidFill>
                <a:effectLst/>
                <a:latin typeface="Helvetica Neue"/>
              </a:rPr>
              <a:t> ADAPTmap_genotypeTOP_20160222_full </a:t>
            </a:r>
          </a:p>
          <a:p>
            <a:pPr lvl="1"/>
            <a:r>
              <a:rPr lang="en-US" sz="2000" b="0" i="0" dirty="0">
                <a:solidFill>
                  <a:srgbClr val="333333"/>
                </a:solidFill>
                <a:effectLst/>
                <a:latin typeface="Helvetica Neue"/>
              </a:rPr>
              <a:t>This is how you specify that your input file format is a binary ped file</a:t>
            </a:r>
          </a:p>
          <a:p>
            <a:pPr lvl="1"/>
            <a:r>
              <a:rPr lang="en-US" sz="2000" b="0" i="0" dirty="0">
                <a:solidFill>
                  <a:srgbClr val="333333"/>
                </a:solidFill>
                <a:effectLst/>
                <a:latin typeface="Helvetica Neue"/>
              </a:rPr>
              <a:t>By specifying only the file prefix, the program will automatically utilize everything from the </a:t>
            </a:r>
            <a:r>
              <a:rPr lang="en-US" sz="2000" b="0" i="0" dirty="0" err="1">
                <a:solidFill>
                  <a:srgbClr val="333333"/>
                </a:solidFill>
                <a:effectLst/>
                <a:latin typeface="Helvetica Neue"/>
              </a:rPr>
              <a:t>bim</a:t>
            </a:r>
            <a:r>
              <a:rPr lang="en-US" sz="2000" b="0" i="0" dirty="0">
                <a:solidFill>
                  <a:srgbClr val="333333"/>
                </a:solidFill>
                <a:effectLst/>
                <a:latin typeface="Helvetica Neue"/>
              </a:rPr>
              <a:t>, bed, and fam files</a:t>
            </a:r>
          </a:p>
          <a:p>
            <a:r>
              <a:rPr lang="en-US" sz="2400" b="0" i="0" u="none" strike="noStrike" dirty="0">
                <a:solidFill>
                  <a:srgbClr val="4183C4"/>
                </a:solidFill>
                <a:effectLst/>
                <a:latin typeface="Helvetica Neue"/>
              </a:rPr>
              <a:t>--cow</a:t>
            </a:r>
            <a:r>
              <a:rPr lang="en-US" sz="2400" b="0" i="0" dirty="0">
                <a:solidFill>
                  <a:srgbClr val="333333"/>
                </a:solidFill>
                <a:effectLst/>
                <a:latin typeface="Helvetica Neue"/>
              </a:rPr>
              <a:t> This specifies the number of chromosomes in your data set (goat data which has same no of chromosomes as cow)</a:t>
            </a:r>
          </a:p>
          <a:p>
            <a:pPr lvl="1"/>
            <a:r>
              <a:rPr lang="en-US" sz="2000" b="0" i="0" dirty="0">
                <a:solidFill>
                  <a:srgbClr val="333333"/>
                </a:solidFill>
                <a:effectLst/>
                <a:latin typeface="Helvetica Neue"/>
              </a:rPr>
              <a:t>In case you do not tell anything about chromosome sets, the program will use the human genome as a default setting or –chr-set</a:t>
            </a:r>
          </a:p>
          <a:p>
            <a:r>
              <a:rPr lang="en-US" sz="2400" dirty="0">
                <a:solidFill>
                  <a:srgbClr val="4183C4"/>
                </a:solidFill>
                <a:latin typeface="Helvetica Neue"/>
              </a:rPr>
              <a:t>--nonfounders </a:t>
            </a:r>
            <a:r>
              <a:rPr lang="en-US" sz="2000" dirty="0">
                <a:solidFill>
                  <a:srgbClr val="333333"/>
                </a:solidFill>
                <a:latin typeface="Helvetica Neue"/>
              </a:rPr>
              <a:t>is related to bypass any animals with missing parent information being treated as founders</a:t>
            </a:r>
          </a:p>
          <a:p>
            <a:r>
              <a:rPr lang="en-US" sz="2400" dirty="0">
                <a:solidFill>
                  <a:srgbClr val="4183C4"/>
                </a:solidFill>
                <a:latin typeface="Helvetica Neue"/>
              </a:rPr>
              <a:t>--recode </a:t>
            </a:r>
            <a:r>
              <a:rPr lang="en-US" sz="2000" dirty="0">
                <a:solidFill>
                  <a:srgbClr val="333333"/>
                </a:solidFill>
                <a:latin typeface="Helvetica Neue"/>
              </a:rPr>
              <a:t>This very simple command is the one that actually does all the work. By putting this in your code you specify that you want to have ped and map files as output</a:t>
            </a:r>
          </a:p>
          <a:p>
            <a:r>
              <a:rPr lang="en-US" sz="2400" dirty="0">
                <a:solidFill>
                  <a:srgbClr val="4183C4"/>
                </a:solidFill>
                <a:latin typeface="Helvetica Neue"/>
              </a:rPr>
              <a:t>--out </a:t>
            </a:r>
            <a:r>
              <a:rPr lang="en-US" sz="2000" dirty="0" err="1">
                <a:solidFill>
                  <a:srgbClr val="333333"/>
                </a:solidFill>
                <a:latin typeface="Helvetica Neue"/>
              </a:rPr>
              <a:t>ADAPTmap_TOP</a:t>
            </a:r>
            <a:r>
              <a:rPr lang="en-US" sz="2000" dirty="0">
                <a:solidFill>
                  <a:srgbClr val="333333"/>
                </a:solidFill>
                <a:latin typeface="Helvetica Neue"/>
              </a:rPr>
              <a:t> Specifies the file name for newly created files</a:t>
            </a:r>
          </a:p>
        </p:txBody>
      </p:sp>
    </p:spTree>
    <p:extLst>
      <p:ext uri="{BB962C8B-B14F-4D97-AF65-F5344CB8AC3E}">
        <p14:creationId xmlns:p14="http://schemas.microsoft.com/office/powerpoint/2010/main" val="93166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65C3-D47B-2ABB-AE50-5864436C7AE0}"/>
              </a:ext>
            </a:extLst>
          </p:cNvPr>
          <p:cNvSpPr>
            <a:spLocks noGrp="1"/>
          </p:cNvSpPr>
          <p:nvPr>
            <p:ph type="title"/>
          </p:nvPr>
        </p:nvSpPr>
        <p:spPr>
          <a:xfrm>
            <a:off x="200891" y="255012"/>
            <a:ext cx="4675909" cy="1282844"/>
          </a:xfrm>
        </p:spPr>
        <p:txBody>
          <a:bodyPr>
            <a:normAutofit fontScale="90000"/>
          </a:bodyPr>
          <a:lstStyle/>
          <a:p>
            <a:r>
              <a:rPr lang="en-IN" dirty="0"/>
              <a:t>Alzheimer’s disease data PLINK in R</a:t>
            </a:r>
            <a:endParaRPr lang="en-US" dirty="0"/>
          </a:p>
        </p:txBody>
      </p:sp>
      <p:sp>
        <p:nvSpPr>
          <p:cNvPr id="3" name="Content Placeholder 2">
            <a:extLst>
              <a:ext uri="{FF2B5EF4-FFF2-40B4-BE49-F238E27FC236}">
                <a16:creationId xmlns:a16="http://schemas.microsoft.com/office/drawing/2014/main" id="{393426B0-6371-B158-C4E8-24E9446370CD}"/>
              </a:ext>
            </a:extLst>
          </p:cNvPr>
          <p:cNvSpPr>
            <a:spLocks noGrp="1"/>
          </p:cNvSpPr>
          <p:nvPr>
            <p:ph idx="1"/>
          </p:nvPr>
        </p:nvSpPr>
        <p:spPr>
          <a:xfrm>
            <a:off x="200891" y="1537856"/>
            <a:ext cx="10515600" cy="4351338"/>
          </a:xfrm>
        </p:spPr>
        <p:txBody>
          <a:bodyPr/>
          <a:lstStyle/>
          <a:p>
            <a:pPr marL="514350" indent="-514350">
              <a:buAutoNum type="arabicPeriod"/>
            </a:pPr>
            <a:r>
              <a:rPr lang="en-IN" dirty="0"/>
              <a:t>Run PLINK: ped to </a:t>
            </a:r>
            <a:r>
              <a:rPr lang="en-IN" dirty="0" err="1"/>
              <a:t>vcf</a:t>
            </a:r>
            <a:endParaRPr lang="en-IN" dirty="0"/>
          </a:p>
          <a:p>
            <a:pPr marL="0" indent="0">
              <a:buNone/>
            </a:pPr>
            <a:endParaRPr lang="en-US" dirty="0"/>
          </a:p>
        </p:txBody>
      </p:sp>
      <p:pic>
        <p:nvPicPr>
          <p:cNvPr id="7" name="Picture 6">
            <a:extLst>
              <a:ext uri="{FF2B5EF4-FFF2-40B4-BE49-F238E27FC236}">
                <a16:creationId xmlns:a16="http://schemas.microsoft.com/office/drawing/2014/main" id="{F555B23E-AB59-3D4D-BD83-37FE951B7F67}"/>
              </a:ext>
            </a:extLst>
          </p:cNvPr>
          <p:cNvPicPr>
            <a:picLocks noChangeAspect="1"/>
          </p:cNvPicPr>
          <p:nvPr/>
        </p:nvPicPr>
        <p:blipFill>
          <a:blip r:embed="rId2"/>
          <a:stretch>
            <a:fillRect/>
          </a:stretch>
        </p:blipFill>
        <p:spPr>
          <a:xfrm>
            <a:off x="5638800" y="5628"/>
            <a:ext cx="6553200" cy="6838950"/>
          </a:xfrm>
          <a:prstGeom prst="rect">
            <a:avLst/>
          </a:prstGeom>
        </p:spPr>
      </p:pic>
    </p:spTree>
    <p:extLst>
      <p:ext uri="{BB962C8B-B14F-4D97-AF65-F5344CB8AC3E}">
        <p14:creationId xmlns:p14="http://schemas.microsoft.com/office/powerpoint/2010/main" val="3806226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A48-35D5-A3A4-5928-FBF3C285FDAA}"/>
              </a:ext>
            </a:extLst>
          </p:cNvPr>
          <p:cNvSpPr>
            <a:spLocks noGrp="1"/>
          </p:cNvSpPr>
          <p:nvPr>
            <p:ph type="title"/>
          </p:nvPr>
        </p:nvSpPr>
        <p:spPr>
          <a:xfrm>
            <a:off x="550248" y="250031"/>
            <a:ext cx="4641273" cy="1325563"/>
          </a:xfrm>
        </p:spPr>
        <p:txBody>
          <a:bodyPr>
            <a:normAutofit fontScale="90000"/>
          </a:bodyPr>
          <a:lstStyle/>
          <a:p>
            <a:r>
              <a:rPr lang="en-IN" dirty="0"/>
              <a:t>Create bed files and understand data </a:t>
            </a:r>
            <a:endParaRPr lang="en-US" dirty="0"/>
          </a:p>
        </p:txBody>
      </p:sp>
      <p:sp>
        <p:nvSpPr>
          <p:cNvPr id="3" name="Content Placeholder 2">
            <a:extLst>
              <a:ext uri="{FF2B5EF4-FFF2-40B4-BE49-F238E27FC236}">
                <a16:creationId xmlns:a16="http://schemas.microsoft.com/office/drawing/2014/main" id="{C2D24B03-8467-77D8-401D-0B7E9989DF8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13CF5B4-A290-AC5B-44F7-9136B8A9F6CD}"/>
              </a:ext>
            </a:extLst>
          </p:cNvPr>
          <p:cNvPicPr>
            <a:picLocks noChangeAspect="1"/>
          </p:cNvPicPr>
          <p:nvPr/>
        </p:nvPicPr>
        <p:blipFill>
          <a:blip r:embed="rId2"/>
          <a:stretch>
            <a:fillRect/>
          </a:stretch>
        </p:blipFill>
        <p:spPr>
          <a:xfrm>
            <a:off x="5191521" y="0"/>
            <a:ext cx="7000479" cy="6858000"/>
          </a:xfrm>
          <a:prstGeom prst="rect">
            <a:avLst/>
          </a:prstGeom>
        </p:spPr>
      </p:pic>
    </p:spTree>
    <p:extLst>
      <p:ext uri="{BB962C8B-B14F-4D97-AF65-F5344CB8AC3E}">
        <p14:creationId xmlns:p14="http://schemas.microsoft.com/office/powerpoint/2010/main" val="3489881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A123-1A35-ED44-9A8A-5FD689E84470}"/>
              </a:ext>
            </a:extLst>
          </p:cNvPr>
          <p:cNvSpPr>
            <a:spLocks noGrp="1"/>
          </p:cNvSpPr>
          <p:nvPr>
            <p:ph type="title"/>
          </p:nvPr>
        </p:nvSpPr>
        <p:spPr>
          <a:xfrm>
            <a:off x="249383" y="249381"/>
            <a:ext cx="10467109" cy="1330470"/>
          </a:xfrm>
        </p:spPr>
        <p:txBody>
          <a:bodyPr/>
          <a:lstStyle/>
          <a:p>
            <a:r>
              <a:rPr lang="en-IN" dirty="0"/>
              <a:t>Applying QC steps</a:t>
            </a:r>
            <a:endParaRPr lang="en-US" dirty="0"/>
          </a:p>
        </p:txBody>
      </p:sp>
      <p:sp>
        <p:nvSpPr>
          <p:cNvPr id="3" name="Content Placeholder 2">
            <a:extLst>
              <a:ext uri="{FF2B5EF4-FFF2-40B4-BE49-F238E27FC236}">
                <a16:creationId xmlns:a16="http://schemas.microsoft.com/office/drawing/2014/main" id="{37223D1A-CBDD-B6CE-29D4-80813C7DD642}"/>
              </a:ext>
            </a:extLst>
          </p:cNvPr>
          <p:cNvSpPr>
            <a:spLocks noGrp="1"/>
          </p:cNvSpPr>
          <p:nvPr>
            <p:ph idx="1"/>
          </p:nvPr>
        </p:nvSpPr>
        <p:spPr>
          <a:xfrm>
            <a:off x="214746" y="1635702"/>
            <a:ext cx="4888922" cy="5222298"/>
          </a:xfrm>
        </p:spPr>
        <p:txBody>
          <a:bodyPr>
            <a:noAutofit/>
          </a:bodyPr>
          <a:lstStyle/>
          <a:p>
            <a:r>
              <a:rPr lang="en-US" sz="1800" dirty="0"/>
              <a:t>#Quality control criteria set</a:t>
            </a:r>
          </a:p>
          <a:p>
            <a:r>
              <a:rPr lang="en-US" sz="1800" dirty="0"/>
              <a:t>##Missingness per SNP: 0.1 --</a:t>
            </a:r>
            <a:r>
              <a:rPr lang="en-US" sz="1800" dirty="0" err="1"/>
              <a:t>geno</a:t>
            </a:r>
            <a:endParaRPr lang="en-US" sz="1800" dirty="0"/>
          </a:p>
          <a:p>
            <a:r>
              <a:rPr lang="en-US" sz="1800" dirty="0"/>
              <a:t>##Missingness per individual: 0.1 --mind</a:t>
            </a:r>
          </a:p>
          <a:p>
            <a:r>
              <a:rPr lang="en-US" sz="1800" dirty="0"/>
              <a:t>##Minor allele frequency: 0.01 --</a:t>
            </a:r>
            <a:r>
              <a:rPr lang="en-US" sz="1800" dirty="0" err="1"/>
              <a:t>maf</a:t>
            </a:r>
            <a:endParaRPr lang="en-US" sz="1800" dirty="0"/>
          </a:p>
          <a:p>
            <a:r>
              <a:rPr lang="en-US" sz="1800" dirty="0"/>
              <a:t>##Hardy-Weinberg threshold: 0.05 --</a:t>
            </a:r>
            <a:r>
              <a:rPr lang="en-US" sz="1800" dirty="0" err="1"/>
              <a:t>hwe</a:t>
            </a:r>
            <a:endParaRPr lang="en-US" sz="1800" dirty="0"/>
          </a:p>
          <a:p>
            <a:r>
              <a:rPr lang="en-US" sz="1800" dirty="0"/>
              <a:t>## Chr22 (only autosomal SNPs): --chr 1-22</a:t>
            </a:r>
          </a:p>
          <a:p>
            <a:r>
              <a:rPr lang="en-US" sz="1800" dirty="0"/>
              <a:t>##Cryptic relatedness: 0.2 –min</a:t>
            </a:r>
          </a:p>
          <a:p>
            <a:endParaRPr lang="en-US" sz="1800" dirty="0"/>
          </a:p>
          <a:p>
            <a:r>
              <a:rPr lang="en-US" sz="1800" dirty="0"/>
              <a:t>After QC: (Output of quality controlled genotype data matches with </a:t>
            </a:r>
            <a:r>
              <a:rPr lang="en-US" sz="1800" dirty="0" err="1"/>
              <a:t>Gplink</a:t>
            </a:r>
            <a:r>
              <a:rPr lang="en-US" sz="1800" dirty="0"/>
              <a:t> output)</a:t>
            </a:r>
          </a:p>
          <a:p>
            <a:r>
              <a:rPr lang="en-US" sz="1800" dirty="0"/>
              <a:t>348967 variants and 364 people pass filters and QC.</a:t>
            </a:r>
          </a:p>
          <a:p>
            <a:r>
              <a:rPr lang="en-US" sz="1800" dirty="0"/>
              <a:t>Among remaining phenotypes, 176 are cases and 188 are controls.</a:t>
            </a:r>
          </a:p>
        </p:txBody>
      </p:sp>
      <p:pic>
        <p:nvPicPr>
          <p:cNvPr id="5" name="Picture 4">
            <a:extLst>
              <a:ext uri="{FF2B5EF4-FFF2-40B4-BE49-F238E27FC236}">
                <a16:creationId xmlns:a16="http://schemas.microsoft.com/office/drawing/2014/main" id="{F92F204C-3BAE-6F1F-28E5-1C353A53AE7A}"/>
              </a:ext>
            </a:extLst>
          </p:cNvPr>
          <p:cNvPicPr>
            <a:picLocks noChangeAspect="1"/>
          </p:cNvPicPr>
          <p:nvPr/>
        </p:nvPicPr>
        <p:blipFill>
          <a:blip r:embed="rId2"/>
          <a:stretch>
            <a:fillRect/>
          </a:stretch>
        </p:blipFill>
        <p:spPr>
          <a:xfrm>
            <a:off x="5186798" y="9525"/>
            <a:ext cx="6972300" cy="6848475"/>
          </a:xfrm>
          <a:prstGeom prst="rect">
            <a:avLst/>
          </a:prstGeom>
        </p:spPr>
      </p:pic>
    </p:spTree>
    <p:extLst>
      <p:ext uri="{BB962C8B-B14F-4D97-AF65-F5344CB8AC3E}">
        <p14:creationId xmlns:p14="http://schemas.microsoft.com/office/powerpoint/2010/main" val="2921478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1488-8B33-7D2F-42BB-6E8D32C679E0}"/>
              </a:ext>
            </a:extLst>
          </p:cNvPr>
          <p:cNvSpPr>
            <a:spLocks noGrp="1"/>
          </p:cNvSpPr>
          <p:nvPr>
            <p:ph type="title"/>
          </p:nvPr>
        </p:nvSpPr>
        <p:spPr/>
        <p:txBody>
          <a:bodyPr/>
          <a:lstStyle/>
          <a:p>
            <a:r>
              <a:rPr lang="en-IN" dirty="0"/>
              <a:t>Principal component analysis (PCA)</a:t>
            </a:r>
            <a:endParaRPr lang="en-US" dirty="0"/>
          </a:p>
        </p:txBody>
      </p:sp>
      <p:sp>
        <p:nvSpPr>
          <p:cNvPr id="3" name="Content Placeholder 2">
            <a:extLst>
              <a:ext uri="{FF2B5EF4-FFF2-40B4-BE49-F238E27FC236}">
                <a16:creationId xmlns:a16="http://schemas.microsoft.com/office/drawing/2014/main" id="{85D2C5C7-74FD-A8CF-B2A5-662640904677}"/>
              </a:ext>
            </a:extLst>
          </p:cNvPr>
          <p:cNvSpPr>
            <a:spLocks noGrp="1"/>
          </p:cNvSpPr>
          <p:nvPr>
            <p:ph idx="1"/>
          </p:nvPr>
        </p:nvSpPr>
        <p:spPr>
          <a:xfrm>
            <a:off x="838200" y="1562385"/>
            <a:ext cx="10515600" cy="4351338"/>
          </a:xfrm>
        </p:spPr>
        <p:txBody>
          <a:bodyPr/>
          <a:lstStyle/>
          <a:p>
            <a:pPr marL="514350" indent="-514350">
              <a:buAutoNum type="arabicPeriod"/>
            </a:pPr>
            <a:r>
              <a:rPr lang="en-IN" dirty="0"/>
              <a:t>Calculating the genetic distances between individuals</a:t>
            </a:r>
          </a:p>
          <a:p>
            <a:pPr marL="0" indent="0">
              <a:buNone/>
            </a:pPr>
            <a:r>
              <a:rPr lang="en-IN" dirty="0"/>
              <a:t>(Pairs of genetic distance between each of the individuals)</a:t>
            </a:r>
            <a:endParaRPr lang="en-US" dirty="0"/>
          </a:p>
        </p:txBody>
      </p:sp>
      <p:pic>
        <p:nvPicPr>
          <p:cNvPr id="5" name="Picture 4">
            <a:extLst>
              <a:ext uri="{FF2B5EF4-FFF2-40B4-BE49-F238E27FC236}">
                <a16:creationId xmlns:a16="http://schemas.microsoft.com/office/drawing/2014/main" id="{839C5F80-CEF9-8874-41A6-0CB6A9D956B0}"/>
              </a:ext>
            </a:extLst>
          </p:cNvPr>
          <p:cNvPicPr>
            <a:picLocks noChangeAspect="1"/>
          </p:cNvPicPr>
          <p:nvPr/>
        </p:nvPicPr>
        <p:blipFill>
          <a:blip r:embed="rId2"/>
          <a:stretch>
            <a:fillRect/>
          </a:stretch>
        </p:blipFill>
        <p:spPr>
          <a:xfrm>
            <a:off x="3287856" y="2756621"/>
            <a:ext cx="7639050" cy="3838575"/>
          </a:xfrm>
          <a:prstGeom prst="rect">
            <a:avLst/>
          </a:prstGeom>
        </p:spPr>
      </p:pic>
    </p:spTree>
    <p:extLst>
      <p:ext uri="{BB962C8B-B14F-4D97-AF65-F5344CB8AC3E}">
        <p14:creationId xmlns:p14="http://schemas.microsoft.com/office/powerpoint/2010/main" val="408032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A8925EE-D228-A627-1252-03CEE3E6BC1D}"/>
              </a:ext>
            </a:extLst>
          </p:cNvPr>
          <p:cNvSpPr>
            <a:spLocks noGrp="1"/>
          </p:cNvSpPr>
          <p:nvPr>
            <p:ph type="subTitle" idx="1"/>
          </p:nvPr>
        </p:nvSpPr>
        <p:spPr>
          <a:xfrm>
            <a:off x="1" y="1343891"/>
            <a:ext cx="12191999" cy="1150071"/>
          </a:xfrm>
        </p:spPr>
        <p:txBody>
          <a:bodyPr>
            <a:noAutofit/>
          </a:bodyPr>
          <a:lstStyle/>
          <a:p>
            <a:r>
              <a:rPr lang="en-US" sz="2800" b="1" dirty="0">
                <a:solidFill>
                  <a:srgbClr val="444444"/>
                </a:solidFill>
                <a:latin typeface="Lucida Grande"/>
              </a:rPr>
              <a:t>Goal of GWAS</a:t>
            </a:r>
            <a:r>
              <a:rPr lang="en-US" dirty="0">
                <a:solidFill>
                  <a:srgbClr val="444444"/>
                </a:solidFill>
                <a:latin typeface="Lucida Grande"/>
              </a:rPr>
              <a:t>: To predict either </a:t>
            </a:r>
            <a:r>
              <a:rPr lang="en-US" b="1" dirty="0">
                <a:solidFill>
                  <a:srgbClr val="444444"/>
                </a:solidFill>
                <a:latin typeface="Lucida Grande"/>
              </a:rPr>
              <a:t>disease risk </a:t>
            </a:r>
            <a:r>
              <a:rPr lang="en-US" dirty="0">
                <a:solidFill>
                  <a:srgbClr val="444444"/>
                </a:solidFill>
                <a:latin typeface="Lucida Grande"/>
              </a:rPr>
              <a:t>or </a:t>
            </a:r>
            <a:r>
              <a:rPr lang="en-US" b="1" dirty="0">
                <a:solidFill>
                  <a:srgbClr val="444444"/>
                </a:solidFill>
                <a:latin typeface="Lucida Grande"/>
              </a:rPr>
              <a:t>disease progression</a:t>
            </a:r>
            <a:r>
              <a:rPr lang="en-US" dirty="0">
                <a:solidFill>
                  <a:srgbClr val="444444"/>
                </a:solidFill>
                <a:latin typeface="Lucida Grande"/>
              </a:rPr>
              <a:t> by identifying genetic factors that define biological basis of the disease </a:t>
            </a:r>
          </a:p>
          <a:p>
            <a:r>
              <a:rPr lang="en-US" dirty="0">
                <a:solidFill>
                  <a:srgbClr val="444444"/>
                </a:solidFill>
                <a:latin typeface="Lucida Grande"/>
              </a:rPr>
              <a:t>Diseases chosen are </a:t>
            </a:r>
            <a:r>
              <a:rPr lang="en-US" b="1" dirty="0">
                <a:solidFill>
                  <a:srgbClr val="444444"/>
                </a:solidFill>
                <a:latin typeface="Lucida Grande"/>
              </a:rPr>
              <a:t>complex traits</a:t>
            </a:r>
          </a:p>
          <a:p>
            <a:r>
              <a:rPr lang="en-IN" sz="2800" b="1" dirty="0">
                <a:solidFill>
                  <a:srgbClr val="444444"/>
                </a:solidFill>
                <a:latin typeface="Lucida Grande"/>
              </a:rPr>
              <a:t>Principle:</a:t>
            </a:r>
            <a:r>
              <a:rPr lang="en-IN" b="1" dirty="0">
                <a:solidFill>
                  <a:srgbClr val="444444"/>
                </a:solidFill>
                <a:latin typeface="Lucida Grande"/>
              </a:rPr>
              <a:t> </a:t>
            </a:r>
            <a:r>
              <a:rPr lang="en-IN" b="1" dirty="0"/>
              <a:t>Association</a:t>
            </a:r>
            <a:r>
              <a:rPr lang="en-IN" dirty="0"/>
              <a:t> of </a:t>
            </a:r>
            <a:r>
              <a:rPr lang="en-IN" dirty="0">
                <a:solidFill>
                  <a:srgbClr val="FF0000"/>
                </a:solidFill>
              </a:rPr>
              <a:t>phenotypic variation</a:t>
            </a:r>
            <a:r>
              <a:rPr lang="en-IN" dirty="0"/>
              <a:t> with </a:t>
            </a:r>
            <a:r>
              <a:rPr lang="en-IN" dirty="0">
                <a:solidFill>
                  <a:srgbClr val="FF0000"/>
                </a:solidFill>
              </a:rPr>
              <a:t>genotypic variation</a:t>
            </a:r>
            <a:endParaRPr lang="en-US" dirty="0">
              <a:solidFill>
                <a:srgbClr val="FF0000"/>
              </a:solidFill>
            </a:endParaRPr>
          </a:p>
        </p:txBody>
      </p:sp>
      <p:pic>
        <p:nvPicPr>
          <p:cNvPr id="2" name="Picture 1">
            <a:extLst>
              <a:ext uri="{FF2B5EF4-FFF2-40B4-BE49-F238E27FC236}">
                <a16:creationId xmlns:a16="http://schemas.microsoft.com/office/drawing/2014/main" id="{E6FB0133-0FA3-7E0C-84EC-5850B58F3638}"/>
              </a:ext>
            </a:extLst>
          </p:cNvPr>
          <p:cNvPicPr>
            <a:picLocks noChangeAspect="1"/>
          </p:cNvPicPr>
          <p:nvPr/>
        </p:nvPicPr>
        <p:blipFill>
          <a:blip r:embed="rId2"/>
          <a:stretch>
            <a:fillRect/>
          </a:stretch>
        </p:blipFill>
        <p:spPr>
          <a:xfrm>
            <a:off x="3144982" y="3329638"/>
            <a:ext cx="5070763" cy="3348843"/>
          </a:xfrm>
          <a:prstGeom prst="rect">
            <a:avLst/>
          </a:prstGeom>
        </p:spPr>
      </p:pic>
      <p:sp>
        <p:nvSpPr>
          <p:cNvPr id="7" name="Title 6">
            <a:extLst>
              <a:ext uri="{FF2B5EF4-FFF2-40B4-BE49-F238E27FC236}">
                <a16:creationId xmlns:a16="http://schemas.microsoft.com/office/drawing/2014/main" id="{ED4F8CEA-AE76-223C-1026-434CCF424FA4}"/>
              </a:ext>
            </a:extLst>
          </p:cNvPr>
          <p:cNvSpPr>
            <a:spLocks noGrp="1"/>
          </p:cNvSpPr>
          <p:nvPr>
            <p:ph type="ctrTitle"/>
          </p:nvPr>
        </p:nvSpPr>
        <p:spPr>
          <a:xfrm>
            <a:off x="1524000" y="0"/>
            <a:ext cx="9144000" cy="1062397"/>
          </a:xfrm>
        </p:spPr>
        <p:txBody>
          <a:bodyPr>
            <a:normAutofit/>
          </a:bodyPr>
          <a:lstStyle/>
          <a:p>
            <a:r>
              <a:rPr lang="en-IN" sz="4400" dirty="0">
                <a:latin typeface="+mn-lt"/>
              </a:rPr>
              <a:t>Another definition</a:t>
            </a:r>
            <a:endParaRPr lang="en-US" sz="4400" dirty="0">
              <a:latin typeface="+mn-lt"/>
            </a:endParaRPr>
          </a:p>
        </p:txBody>
      </p:sp>
    </p:spTree>
    <p:extLst>
      <p:ext uri="{BB962C8B-B14F-4D97-AF65-F5344CB8AC3E}">
        <p14:creationId xmlns:p14="http://schemas.microsoft.com/office/powerpoint/2010/main" val="145949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05DBD-889E-AEDB-66ED-05611E35D212}"/>
              </a:ext>
            </a:extLst>
          </p:cNvPr>
          <p:cNvSpPr>
            <a:spLocks noGrp="1"/>
          </p:cNvSpPr>
          <p:nvPr>
            <p:ph type="title"/>
          </p:nvPr>
        </p:nvSpPr>
        <p:spPr/>
        <p:txBody>
          <a:bodyPr/>
          <a:lstStyle/>
          <a:p>
            <a:r>
              <a:rPr lang="en-IN" dirty="0"/>
              <a:t>Introduction to GWAS</a:t>
            </a:r>
            <a:endParaRPr lang="en-US" dirty="0"/>
          </a:p>
        </p:txBody>
      </p:sp>
      <p:sp>
        <p:nvSpPr>
          <p:cNvPr id="3" name="Content Placeholder 2">
            <a:extLst>
              <a:ext uri="{FF2B5EF4-FFF2-40B4-BE49-F238E27FC236}">
                <a16:creationId xmlns:a16="http://schemas.microsoft.com/office/drawing/2014/main" id="{8293409E-C11D-3C0D-9ACD-742487364331}"/>
              </a:ext>
            </a:extLst>
          </p:cNvPr>
          <p:cNvSpPr>
            <a:spLocks noGrp="1"/>
          </p:cNvSpPr>
          <p:nvPr>
            <p:ph idx="1"/>
          </p:nvPr>
        </p:nvSpPr>
        <p:spPr>
          <a:xfrm>
            <a:off x="838200" y="1825624"/>
            <a:ext cx="10515600" cy="4921539"/>
          </a:xfrm>
        </p:spPr>
        <p:txBody>
          <a:bodyPr>
            <a:normAutofit/>
          </a:bodyPr>
          <a:lstStyle/>
          <a:p>
            <a:r>
              <a:rPr lang="en-US" b="0" i="0" dirty="0">
                <a:solidFill>
                  <a:srgbClr val="222222"/>
                </a:solidFill>
                <a:effectLst/>
                <a:latin typeface="Harding"/>
              </a:rPr>
              <a:t>Genome-wide association studies (GWAS) aim to </a:t>
            </a:r>
            <a:r>
              <a:rPr lang="en-US" b="1" i="0" dirty="0">
                <a:solidFill>
                  <a:srgbClr val="222222"/>
                </a:solidFill>
                <a:effectLst/>
                <a:latin typeface="Harding"/>
              </a:rPr>
              <a:t>identify associations of genotypes with phenotypes</a:t>
            </a:r>
            <a:r>
              <a:rPr lang="en-US" b="0" i="0" dirty="0">
                <a:solidFill>
                  <a:srgbClr val="222222"/>
                </a:solidFill>
                <a:effectLst/>
                <a:latin typeface="Harding"/>
              </a:rPr>
              <a:t> by testing for </a:t>
            </a:r>
            <a:r>
              <a:rPr lang="en-US" b="1" i="0" dirty="0">
                <a:solidFill>
                  <a:srgbClr val="222222"/>
                </a:solidFill>
                <a:effectLst/>
                <a:latin typeface="Harding"/>
              </a:rPr>
              <a:t>differences in the allele frequency of genetic variants</a:t>
            </a:r>
            <a:r>
              <a:rPr lang="en-US" b="0" i="0" dirty="0">
                <a:solidFill>
                  <a:srgbClr val="222222"/>
                </a:solidFill>
                <a:effectLst/>
                <a:latin typeface="Harding"/>
              </a:rPr>
              <a:t> between individuals who are ancestrally similar but differ phenotypically</a:t>
            </a:r>
          </a:p>
          <a:p>
            <a:r>
              <a:rPr lang="en-US" dirty="0">
                <a:solidFill>
                  <a:srgbClr val="222222"/>
                </a:solidFill>
                <a:latin typeface="Harding"/>
              </a:rPr>
              <a:t>M</a:t>
            </a:r>
            <a:r>
              <a:rPr lang="en-US" b="0" i="0" dirty="0">
                <a:solidFill>
                  <a:srgbClr val="222222"/>
                </a:solidFill>
                <a:effectLst/>
                <a:latin typeface="Harding"/>
              </a:rPr>
              <a:t>ost commonly studied genetic variants in GWAS are </a:t>
            </a:r>
            <a:r>
              <a:rPr lang="en-US" b="1" i="0" dirty="0">
                <a:solidFill>
                  <a:srgbClr val="222222"/>
                </a:solidFill>
                <a:effectLst/>
                <a:latin typeface="Harding"/>
              </a:rPr>
              <a:t>single-nucleotide polymorphisms (SNPs)</a:t>
            </a:r>
          </a:p>
        </p:txBody>
      </p:sp>
    </p:spTree>
    <p:extLst>
      <p:ext uri="{BB962C8B-B14F-4D97-AF65-F5344CB8AC3E}">
        <p14:creationId xmlns:p14="http://schemas.microsoft.com/office/powerpoint/2010/main" val="3881758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15456</TotalTime>
  <Words>4912</Words>
  <Application>Microsoft Office PowerPoint</Application>
  <PresentationFormat>Widescreen</PresentationFormat>
  <Paragraphs>381</Paragraphs>
  <Slides>74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arial</vt:lpstr>
      <vt:lpstr>Calibri</vt:lpstr>
      <vt:lpstr>Calibri Light</vt:lpstr>
      <vt:lpstr>DiverdaSansCom-Light4</vt:lpstr>
      <vt:lpstr>Harding</vt:lpstr>
      <vt:lpstr>Helvetica Neue</vt:lpstr>
      <vt:lpstr>IBM Plex Sans</vt:lpstr>
      <vt:lpstr>Lucida Grande</vt:lpstr>
      <vt:lpstr>Merriweather</vt:lpstr>
      <vt:lpstr>Source Sans Pro</vt:lpstr>
      <vt:lpstr>Office Theme</vt:lpstr>
      <vt:lpstr>PowerPoint Presentation</vt:lpstr>
      <vt:lpstr>Complex and Simple trait</vt:lpstr>
      <vt:lpstr>PowerPoint Presentation</vt:lpstr>
      <vt:lpstr>Common and rare variants</vt:lpstr>
      <vt:lpstr>GWAS: Spectrum of disease allele effects (a common disease–common variant (CD–CV) hypothesis) </vt:lpstr>
      <vt:lpstr>GWA Studies</vt:lpstr>
      <vt:lpstr>Goals of GWAS</vt:lpstr>
      <vt:lpstr>Another definition</vt:lpstr>
      <vt:lpstr>Introduction to GWAS</vt:lpstr>
      <vt:lpstr>Hunt is for SNPs (call it “Snips”)</vt:lpstr>
      <vt:lpstr>Applications of GWAS</vt:lpstr>
      <vt:lpstr>Phenotype</vt:lpstr>
      <vt:lpstr>Strategy: Case and Control</vt:lpstr>
      <vt:lpstr>Selection of cases</vt:lpstr>
      <vt:lpstr>Basic workflow in GWAS</vt:lpstr>
      <vt:lpstr>PowerPoint Presentation</vt:lpstr>
      <vt:lpstr>Selecting Study populations</vt:lpstr>
      <vt:lpstr>Data source</vt:lpstr>
      <vt:lpstr>Data formats</vt:lpstr>
      <vt:lpstr>…Data formats</vt:lpstr>
      <vt:lpstr>…Data formats</vt:lpstr>
      <vt:lpstr>Genotyping </vt:lpstr>
      <vt:lpstr>PowerPoint Presentation</vt:lpstr>
      <vt:lpstr>Selecting haplotype tag SNPS</vt:lpstr>
      <vt:lpstr>Quality control (identify and remove bad samples)</vt:lpstr>
      <vt:lpstr>Qualities of bad sample</vt:lpstr>
      <vt:lpstr>Selecting variants by allele frequency </vt:lpstr>
      <vt:lpstr>Minor allele frequency</vt:lpstr>
      <vt:lpstr>Removing variants and Samples with missing data </vt:lpstr>
      <vt:lpstr>Assess deviation from Hardy-Weinberg equilibrium </vt:lpstr>
      <vt:lpstr>Pruning for LD and removing related samples </vt:lpstr>
      <vt:lpstr>…Pruning for LD and removing related samples </vt:lpstr>
      <vt:lpstr>…Pruning for LD and removing related samples </vt:lpstr>
      <vt:lpstr>  Confirming sample gender and assessing the inbreeding coefficient  </vt:lpstr>
      <vt:lpstr>  Controlling for population stratification  </vt:lpstr>
      <vt:lpstr>Population stratification and cryptic relatedness</vt:lpstr>
      <vt:lpstr>Important confounder in genetic association studies: Population structure</vt:lpstr>
      <vt:lpstr>Post imputation: Removing rare or monomorphic variants</vt:lpstr>
      <vt:lpstr>Matched ancestry vs Unmatched ancestry</vt:lpstr>
      <vt:lpstr>SNP imputation</vt:lpstr>
      <vt:lpstr>PowerPoint Presentation</vt:lpstr>
      <vt:lpstr>PowerPoint Presentation</vt:lpstr>
      <vt:lpstr>Analysis</vt:lpstr>
      <vt:lpstr>PowerPoint Presentation</vt:lpstr>
      <vt:lpstr>PowerPoint Presentation</vt:lpstr>
      <vt:lpstr>PowerPoint Presentation</vt:lpstr>
      <vt:lpstr>Bonferroni correction</vt:lpstr>
      <vt:lpstr>Combining multiple studies</vt:lpstr>
      <vt:lpstr>Quantile-Quantile (QQ) plot</vt:lpstr>
      <vt:lpstr>Deviation from qq-plot</vt:lpstr>
      <vt:lpstr>PowerPoint Presentation</vt:lpstr>
      <vt:lpstr>Second way of summarise the distribution of p-values : Manhattan plot</vt:lpstr>
      <vt:lpstr>PowerPoint Presentation</vt:lpstr>
      <vt:lpstr>PowerPoint Presentation</vt:lpstr>
      <vt:lpstr>PowerPoint Presentation</vt:lpstr>
      <vt:lpstr>PowerPoint Presentation</vt:lpstr>
      <vt:lpstr>GWAS results are displayed in Manhattan plot </vt:lpstr>
      <vt:lpstr>Linkage disequilibrium</vt:lpstr>
      <vt:lpstr>PowerPoint Presentation</vt:lpstr>
      <vt:lpstr>Quality control</vt:lpstr>
      <vt:lpstr>Resources</vt:lpstr>
      <vt:lpstr>Installing and opening PLINK</vt:lpstr>
      <vt:lpstr>Genotype files for practice in PLINK </vt:lpstr>
      <vt:lpstr>Fam file - Info on individuals</vt:lpstr>
      <vt:lpstr>PowerPoint Presentation</vt:lpstr>
      <vt:lpstr>PowerPoint Presentation</vt:lpstr>
      <vt:lpstr>Map file  </vt:lpstr>
      <vt:lpstr>Ped file </vt:lpstr>
      <vt:lpstr>PLINK COMMANDS</vt:lpstr>
      <vt:lpstr>Options used in command in this example</vt:lpstr>
      <vt:lpstr>Alzheimer’s disease data PLINK in R</vt:lpstr>
      <vt:lpstr>Create bed files and understand data </vt:lpstr>
      <vt:lpstr>Applying QC steps</vt:lpstr>
      <vt:lpstr>Principal component analysis (PCA)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Genome-wide association studies (GWAS)</dc:title>
  <dc:creator>Sangeetha</dc:creator>
  <cp:lastModifiedBy>Sangeetha</cp:lastModifiedBy>
  <cp:revision>1</cp:revision>
  <dcterms:created xsi:type="dcterms:W3CDTF">2022-12-21T06:52:51Z</dcterms:created>
  <dcterms:modified xsi:type="dcterms:W3CDTF">2023-01-12T10:40:58Z</dcterms:modified>
</cp:coreProperties>
</file>